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slideMaster12.xml" ContentType="application/vnd.openxmlformats-officedocument.presentationml.slideMaster+xml"/>
  <Override PartName="/ppt/slideMasters/slideMaster11.xml" ContentType="application/vnd.openxmlformats-officedocument.presentationml.slideMaster+xml"/>
  <Override PartName="/ppt/slideMasters/slideMaster10.xml" ContentType="application/vnd.openxmlformats-officedocument.presentationml.slideMaster+xml"/>
  <Override PartName="/ppt/slideMasters/slideMaster16.xml" ContentType="application/vnd.openxmlformats-officedocument.presentationml.slideMaster+xml"/>
  <Override PartName="/ppt/slideMasters/slideMaster4.xml" ContentType="application/vnd.openxmlformats-officedocument.presentationml.slideMaster+xml"/>
  <Override PartName="/ppt/slideMasters/slideMaster15.xml" ContentType="application/vnd.openxmlformats-officedocument.presentationml.slideMaster+xml"/>
  <Override PartName="/ppt/slideMasters/slideMaster3.xml" ContentType="application/vnd.openxmlformats-officedocument.presentationml.slideMaster+xml"/>
  <Override PartName="/ppt/slideMasters/_rels/slideMaster6.xml.rels" ContentType="application/vnd.openxmlformats-package.relationships+xml"/>
  <Override PartName="/ppt/slideMasters/_rels/slideMaster5.xml.rels" ContentType="application/vnd.openxmlformats-package.relationships+xml"/>
  <Override PartName="/ppt/slideMasters/_rels/slideMaster16.xml.rels" ContentType="application/vnd.openxmlformats-package.relationships+xml"/>
  <Override PartName="/ppt/slideMasters/_rels/slideMaster11.xml.rels" ContentType="application/vnd.openxmlformats-package.relationships+xml"/>
  <Override PartName="/ppt/slideMasters/_rels/slideMaster10.xml.rels" ContentType="application/vnd.openxmlformats-package.relationships+xml"/>
  <Override PartName="/ppt/slideMasters/_rels/slideMaster9.xml.rels" ContentType="application/vnd.openxmlformats-package.relationships+xml"/>
  <Override PartName="/ppt/slideMasters/_rels/slideMaster4.xml.rels" ContentType="application/vnd.openxmlformats-package.relationships+xml"/>
  <Override PartName="/ppt/slideMasters/_rels/slideMaster15.xml.rels" ContentType="application/vnd.openxmlformats-package.relationships+xml"/>
  <Override PartName="/ppt/slideMasters/_rels/slideMaster8.xml.rels" ContentType="application/vnd.openxmlformats-package.relationships+xml"/>
  <Override PartName="/ppt/slideMasters/_rels/slideMaster12.xml.rels" ContentType="application/vnd.openxmlformats-package.relationships+xml"/>
  <Override PartName="/ppt/slideMasters/_rels/slideMaster1.xml.rels" ContentType="application/vnd.openxmlformats-package.relationships+xml"/>
  <Override PartName="/ppt/slideMasters/_rels/slideMaster7.xml.rels" ContentType="application/vnd.openxmlformats-package.relationships+xml"/>
  <Override PartName="/ppt/slideMasters/_rels/slideMaster13.xml.rels" ContentType="application/vnd.openxmlformats-package.relationships+xml"/>
  <Override PartName="/ppt/slideMasters/_rels/slideMaster2.xml.rels" ContentType="application/vnd.openxmlformats-package.relationships+xml"/>
  <Override PartName="/ppt/slideMasters/_rels/slideMaster14.xml.rels" ContentType="application/vnd.openxmlformats-package.relationships+xml"/>
  <Override PartName="/ppt/slideMasters/_rels/slideMaster3.xml.rels" ContentType="application/vnd.openxmlformats-package.relationships+xml"/>
  <Override PartName="/ppt/slideMasters/slideMaster14.xml" ContentType="application/vnd.openxmlformats-officedocument.presentationml.slideMaster+xml"/>
  <Override PartName="/ppt/slideMasters/slideMaster2.xml" ContentType="application/vnd.openxmlformats-officedocument.presentationml.slideMaster+xml"/>
  <Override PartName="/ppt/slideMasters/slideMaster1.xml" ContentType="application/vnd.openxmlformats-officedocument.presentationml.slideMaster+xml"/>
  <Override PartName="/ppt/slideMasters/slideMaster13.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presProps.xml" ContentType="application/vnd.openxmlformats-officedocument.presentationml.presProps+xml"/>
  <Override PartName="/ppt/theme/theme10.xml" ContentType="application/vnd.openxmlformats-officedocument.theme+xml"/>
  <Override PartName="/ppt/theme/theme9.xml" ContentType="application/vnd.openxmlformats-officedocument.theme+xml"/>
  <Override PartName="/ppt/theme/theme8.xml" ContentType="application/vnd.openxmlformats-officedocument.theme+xml"/>
  <Override PartName="/ppt/theme/theme7.xml" ContentType="application/vnd.openxmlformats-officedocument.theme+xml"/>
  <Override PartName="/ppt/theme/theme17.xml" ContentType="application/vnd.openxmlformats-officedocument.theme+xml"/>
  <Override PartName="/ppt/theme/theme16.xml" ContentType="application/vnd.openxmlformats-officedocument.theme+xml"/>
  <Override PartName="/ppt/theme/theme6.xml" ContentType="application/vnd.openxmlformats-officedocument.theme+xml"/>
  <Override PartName="/ppt/theme/theme15.xml" ContentType="application/vnd.openxmlformats-officedocument.theme+xml"/>
  <Override PartName="/ppt/theme/theme5.xml" ContentType="application/vnd.openxmlformats-officedocument.theme+xml"/>
  <Override PartName="/ppt/theme/theme14.xml" ContentType="application/vnd.openxmlformats-officedocument.theme+xml"/>
  <Override PartName="/ppt/theme/theme4.xml" ContentType="application/vnd.openxmlformats-officedocument.theme+xml"/>
  <Override PartName="/ppt/theme/theme1.xml" ContentType="application/vnd.openxmlformats-officedocument.theme+xml"/>
  <Override PartName="/ppt/theme/theme11.xml" ContentType="application/vnd.openxmlformats-officedocument.theme+xml"/>
  <Override PartName="/ppt/theme/theme2.xml" ContentType="application/vnd.openxmlformats-officedocument.theme+xml"/>
  <Override PartName="/ppt/theme/theme12.xml" ContentType="application/vnd.openxmlformats-officedocument.theme+xml"/>
  <Override PartName="/ppt/theme/theme3.xml" ContentType="application/vnd.openxmlformats-officedocument.theme+xml"/>
  <Override PartName="/ppt/theme/theme13.xml" ContentType="application/vnd.openxmlformats-officedocument.theme+xml"/>
  <Override PartName="/ppt/slideLayouts/slideLayout9.xml" ContentType="application/vnd.openxmlformats-officedocument.presentationml.slideLayout+xml"/>
  <Override PartName="/ppt/slideLayouts/slideLayout13.xml" ContentType="application/vnd.openxmlformats-officedocument.presentationml.slideLayout+xml"/>
  <Override PartName="/ppt/slideLayouts/slideLayout8.xml" ContentType="application/vnd.openxmlformats-officedocument.presentationml.slideLayout+xml"/>
  <Override PartName="/ppt/slideLayouts/slideLayout12.xml" ContentType="application/vnd.openxmlformats-officedocument.presentationml.slideLayout+xml"/>
  <Override PartName="/ppt/slideLayouts/slideLayout7.xml" ContentType="application/vnd.openxmlformats-officedocument.presentationml.slideLayout+xml"/>
  <Override PartName="/ppt/slideLayouts/slideLayout11.xml" ContentType="application/vnd.openxmlformats-officedocument.presentationml.slideLayout+xml"/>
  <Override PartName="/ppt/slideLayouts/slideLayout6.xml" ContentType="application/vnd.openxmlformats-officedocument.presentationml.slideLayout+xml"/>
  <Override PartName="/ppt/slideLayouts/slideLayout19.xml" ContentType="application/vnd.openxmlformats-officedocument.presentationml.slideLayout+xml"/>
  <Override PartName="/ppt/slideLayouts/slideLayout1.xml" ContentType="application/vnd.openxmlformats-officedocument.presentationml.slideLayout+xml"/>
  <Override PartName="/ppt/slideLayouts/_rels/slideLayout5.xml.rels" ContentType="application/vnd.openxmlformats-package.relationships+xml"/>
  <Override PartName="/ppt/slideLayouts/_rels/slideLayout4.xml.rels" ContentType="application/vnd.openxmlformats-package.relationships+xml"/>
  <Override PartName="/ppt/slideLayouts/_rels/slideLayout3.xml.rels" ContentType="application/vnd.openxmlformats-package.relationships+xml"/>
  <Override PartName="/ppt/slideLayouts/_rels/slideLayout10.xml.rels" ContentType="application/vnd.openxmlformats-package.relationships+xml"/>
  <Override PartName="/ppt/slideLayouts/_rels/slideLayout2.xml.rels" ContentType="application/vnd.openxmlformats-package.relationships+xml"/>
  <Override PartName="/ppt/slideLayouts/_rels/slideLayout1.xml.rels" ContentType="application/vnd.openxmlformats-package.relationships+xml"/>
  <Override PartName="/ppt/slideLayouts/_rels/slideLayout19.xml.rels" ContentType="application/vnd.openxmlformats-package.relationships+xml"/>
  <Override PartName="/ppt/slideLayouts/_rels/slideLayout9.xml.rels" ContentType="application/vnd.openxmlformats-package.relationships+xml"/>
  <Override PartName="/ppt/slideLayouts/_rels/slideLayout17.xml.rels" ContentType="application/vnd.openxmlformats-package.relationships+xml"/>
  <Override PartName="/ppt/slideLayouts/_rels/slideLayout13.xml.rels" ContentType="application/vnd.openxmlformats-package.relationships+xml"/>
  <Override PartName="/ppt/slideLayouts/_rels/slideLayout8.xml.rels" ContentType="application/vnd.openxmlformats-package.relationships+xml"/>
  <Override PartName="/ppt/slideLayouts/_rels/slideLayout16.xml.rels" ContentType="application/vnd.openxmlformats-package.relationships+xml"/>
  <Override PartName="/ppt/slideLayouts/_rels/slideLayout12.xml.rels" ContentType="application/vnd.openxmlformats-package.relationships+xml"/>
  <Override PartName="/ppt/slideLayouts/_rels/slideLayout7.xml.rels" ContentType="application/vnd.openxmlformats-package.relationships+xml"/>
  <Override PartName="/ppt/slideLayouts/_rels/slideLayout15.xml.rels" ContentType="application/vnd.openxmlformats-package.relationships+xml"/>
  <Override PartName="/ppt/slideLayouts/_rels/slideLayout11.xml.rels" ContentType="application/vnd.openxmlformats-package.relationships+xml"/>
  <Override PartName="/ppt/slideLayouts/_rels/slideLayout6.xml.rels" ContentType="application/vnd.openxmlformats-package.relationships+xml"/>
  <Override PartName="/ppt/slideLayouts/_rels/slideLayout14.xml.rels" ContentType="application/vnd.openxmlformats-package.relationships+xml"/>
  <Override PartName="/ppt/slideLayouts/_rels/slideLayout20.xml.rels" ContentType="application/vnd.openxmlformats-package.relationships+xml"/>
  <Override PartName="/ppt/slideLayouts/_rels/slideLayout18.xml.rels" ContentType="application/vnd.openxmlformats-package.relationships+xml"/>
  <Override PartName="/ppt/slideLayouts/slideLayout3.xml" ContentType="application/vnd.openxmlformats-officedocument.presentationml.slideLayout+xml"/>
  <Override PartName="/ppt/slideLayouts/slideLayout20.xml" ContentType="application/vnd.openxmlformats-officedocument.presentationml.slideLayout+xml"/>
  <Override PartName="/ppt/slideLayouts/slideLayout18.xml" ContentType="application/vnd.openxmlformats-officedocument.presentationml.slideLayout+xml"/>
  <Override PartName="/ppt/slideLayouts/slideLayout17.xml" ContentType="application/vnd.openxmlformats-officedocument.presentationml.slideLayout+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2.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10.xml" ContentType="application/vnd.openxmlformats-officedocument.presentationml.slideLayout+xml"/>
  <Override PartName="/ppt/_rels/presentation.xml.rels" ContentType="application/vnd.openxmlformats-package.relationships+xml"/>
  <Override PartName="/ppt/media/image13.png" ContentType="image/png"/>
  <Override PartName="/ppt/media/image4.png" ContentType="image/png"/>
  <Override PartName="/ppt/media/image9.png" ContentType="image/png"/>
  <Override PartName="/ppt/media/image18.png" ContentType="image/png"/>
  <Override PartName="/ppt/media/image20.png" ContentType="image/png"/>
  <Override PartName="/ppt/media/image12.png" ContentType="image/png"/>
  <Override PartName="/ppt/media/image3.png" ContentType="image/png"/>
  <Override PartName="/ppt/media/image8.png" ContentType="image/png"/>
  <Override PartName="/ppt/media/image17.png" ContentType="image/png"/>
  <Override PartName="/ppt/media/image22.png" ContentType="image/png"/>
  <Override PartName="/ppt/media/image21.png" ContentType="image/png"/>
  <Override PartName="/ppt/media/image19.png" ContentType="image/png"/>
  <Override PartName="/ppt/media/image5.png" ContentType="image/png"/>
  <Override PartName="/ppt/media/image14.png" ContentType="image/png"/>
  <Override PartName="/ppt/media/image6.png" ContentType="image/png"/>
  <Override PartName="/ppt/media/image15.png" ContentType="image/png"/>
  <Override PartName="/ppt/media/image10.png" ContentType="image/png"/>
  <Override PartName="/ppt/media/image1.png" ContentType="image/png"/>
  <Override PartName="/ppt/media/image16.png" ContentType="image/png"/>
  <Override PartName="/ppt/media/image7.png" ContentType="image/png"/>
  <Override PartName="/ppt/media/image2.png" ContentType="image/png"/>
  <Override PartName="/ppt/media/image11.png" ContentType="image/png"/>
  <Override PartName="/ppt/notesMasters/_rels/notesMaster1.xml.rels" ContentType="application/vnd.openxmlformats-package.relationships+xml"/>
  <Override PartName="/ppt/notesMasters/notesMaster1.xml" ContentType="application/vnd.openxmlformats-officedocument.presentationml.notesMaster+xml"/>
  <Override PartName="/ppt/slides/_rels/slide13.xml.rels" ContentType="application/vnd.openxmlformats-package.relationships+xml"/>
  <Override PartName="/ppt/slides/_rels/slide12.xml.rels" ContentType="application/vnd.openxmlformats-package.relationships+xml"/>
  <Override PartName="/ppt/slides/_rels/slide9.xml.rels" ContentType="application/vnd.openxmlformats-package.relationships+xml"/>
  <Override PartName="/ppt/slides/_rels/slide11.xml.rels" ContentType="application/vnd.openxmlformats-package.relationships+xml"/>
  <Override PartName="/ppt/slides/_rels/slide8.xml.rels" ContentType="application/vnd.openxmlformats-package.relationships+xml"/>
  <Override PartName="/ppt/slides/_rels/slide10.xml.rels" ContentType="application/vnd.openxmlformats-package.relationships+xml"/>
  <Override PartName="/ppt/slides/_rels/slide7.xml.rels" ContentType="application/vnd.openxmlformats-package.relationships+xml"/>
  <Override PartName="/ppt/slides/_rels/slide6.xml.rels" ContentType="application/vnd.openxmlformats-package.relationships+xml"/>
  <Override PartName="/ppt/slides/_rels/slide5.xml.rels" ContentType="application/vnd.openxmlformats-package.relationships+xml"/>
  <Override PartName="/ppt/slides/_rels/slide4.xml.rels" ContentType="application/vnd.openxmlformats-package.relationships+xml"/>
  <Override PartName="/ppt/slides/_rels/slide3.xml.rels" ContentType="application/vnd.openxmlformats-package.relationships+xml"/>
  <Override PartName="/ppt/slides/_rels/slide2.xml.rels" ContentType="application/vnd.openxmlformats-package.relationships+xml"/>
  <Override PartName="/ppt/slides/_rels/slide1.xml.rels" ContentType="application/vnd.openxmlformats-package.relationships+xml"/>
  <Override PartName="/ppt/slides/slide13.xml" ContentType="application/vnd.openxmlformats-officedocument.presentationml.slide+xml"/>
  <Override PartName="/ppt/slides/slide12.xml" ContentType="application/vnd.openxmlformats-officedocument.presentationml.slide+xml"/>
  <Override PartName="/ppt/slides/slide9.xml" ContentType="application/vnd.openxmlformats-officedocument.presentationml.slide+xml"/>
  <Override PartName="/ppt/slides/slide11.xml" ContentType="application/vnd.openxmlformats-officedocument.presentationml.slide+xml"/>
  <Override PartName="/ppt/slides/slide8.xml" ContentType="application/vnd.openxmlformats-officedocument.presentationml.slide+xml"/>
  <Override PartName="/ppt/slides/slide10.xml" ContentType="application/vnd.openxmlformats-officedocument.presentationml.slide+xml"/>
  <Override PartName="/ppt/slides/slide7.xml" ContentType="application/vnd.openxmlformats-officedocument.presentationml.slide+xml"/>
  <Override PartName="/ppt/slides/slide6.xml" ContentType="application/vnd.openxmlformats-officedocument.presentationml.slide+xml"/>
  <Override PartName="/ppt/slides/slide5.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2.xml" ContentType="application/vnd.openxmlformats-officedocument.presentationml.slide+xml"/>
  <Override PartName="/ppt/slides/slide1.xml" ContentType="application/vnd.openxmlformats-officedocument.presentationml.sl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10.xml" ContentType="application/vnd.openxmlformats-officedocument.presentationml.notesSlide+xml"/>
  <Override PartName="/ppt/notesSlides/_rels/notesSlide12.xml.rels" ContentType="application/vnd.openxmlformats-package.relationships+xml"/>
  <Override PartName="/ppt/notesSlides/_rels/notesSlide5.xml.rels" ContentType="application/vnd.openxmlformats-package.relationships+xml"/>
  <Override PartName="/ppt/notesSlides/_rels/notesSlide11.xml.rels" ContentType="application/vnd.openxmlformats-package.relationships+xml"/>
  <Override PartName="/ppt/notesSlides/_rels/notesSlide4.xml.rels" ContentType="application/vnd.openxmlformats-package.relationships+xml"/>
  <Override PartName="/ppt/notesSlides/_rels/notesSlide9.xml.rels" ContentType="application/vnd.openxmlformats-package.relationships+xml"/>
  <Override PartName="/ppt/notesSlides/_rels/notesSlide10.xml.rels" ContentType="application/vnd.openxmlformats-package.relationships+xml"/>
  <Override PartName="/ppt/notesSlides/_rels/notesSlide3.xml.rels" ContentType="application/vnd.openxmlformats-package.relationships+xml"/>
  <Override PartName="/ppt/notesSlides/_rels/notesSlide8.xml.rels" ContentType="application/vnd.openxmlformats-package.relationships+xml"/>
  <Override PartName="/ppt/notesSlides/_rels/notesSlide7.xml.rels" ContentType="application/vnd.openxmlformats-package.relationships+xml"/>
  <Override PartName="/ppt/notesSlides/_rels/notesSlide6.xml.rels" ContentType="application/vnd.openxmlformats-package.relationships+xml"/>
  <Override PartName="/ppt/notesSlides/_rels/notesSlide2.xml.rels" ContentType="application/vnd.openxmlformats-package.relationships+xml"/>
  <Override PartName="/ppt/notesSlides/_rels/notesSlide1.xml.rels" ContentType="application/vnd.openxmlformats-package.relationships+xml"/>
  <Override PartName="/ppt/notesSlides/notesSlide9.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50" r:id="rId3"/>
    <p:sldMasterId id="2147483652" r:id="rId4"/>
    <p:sldMasterId id="2147483654" r:id="rId5"/>
    <p:sldMasterId id="2147483656" r:id="rId6"/>
    <p:sldMasterId id="2147483658" r:id="rId7"/>
    <p:sldMasterId id="2147483660" r:id="rId8"/>
    <p:sldMasterId id="2147483662" r:id="rId9"/>
    <p:sldMasterId id="2147483664" r:id="rId10"/>
    <p:sldMasterId id="2147483670" r:id="rId11"/>
    <p:sldMasterId id="2147483672" r:id="rId12"/>
    <p:sldMasterId id="2147483674" r:id="rId13"/>
    <p:sldMasterId id="2147483676" r:id="rId14"/>
    <p:sldMasterId id="2147483678" r:id="rId15"/>
    <p:sldMasterId id="2147483680" r:id="rId16"/>
    <p:sldMasterId id="2147483682" r:id="rId17"/>
  </p:sldMasterIdLst>
  <p:notesMasterIdLst>
    <p:notesMasterId r:id="rId18"/>
  </p:notesMasterIdLst>
  <p:sldIdLst>
    <p:sldId id="256" r:id="rId19"/>
    <p:sldId id="257" r:id="rId20"/>
    <p:sldId id="258" r:id="rId21"/>
    <p:sldId id="259" r:id="rId22"/>
    <p:sldId id="260" r:id="rId23"/>
    <p:sldId id="261" r:id="rId24"/>
    <p:sldId id="262" r:id="rId25"/>
    <p:sldId id="263" r:id="rId26"/>
    <p:sldId id="264" r:id="rId27"/>
    <p:sldId id="265" r:id="rId28"/>
    <p:sldId id="266" r:id="rId29"/>
    <p:sldId id="267" r:id="rId30"/>
    <p:sldId id="268" r:id="rId31"/>
  </p:sldIdLst>
  <p:sldSz cx="9144000" cy="5143500"/>
  <p:notesSz cx="6858000" cy="9144000"/>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slideMaster" Target="slideMasters/slideMaster8.xml"/><Relationship Id="rId10" Type="http://schemas.openxmlformats.org/officeDocument/2006/relationships/slideMaster" Target="slideMasters/slideMaster9.xml"/><Relationship Id="rId11" Type="http://schemas.openxmlformats.org/officeDocument/2006/relationships/slideMaster" Target="slideMasters/slideMaster10.xml"/><Relationship Id="rId12" Type="http://schemas.openxmlformats.org/officeDocument/2006/relationships/slideMaster" Target="slideMasters/slideMaster11.xml"/><Relationship Id="rId13" Type="http://schemas.openxmlformats.org/officeDocument/2006/relationships/slideMaster" Target="slideMasters/slideMaster12.xml"/><Relationship Id="rId14" Type="http://schemas.openxmlformats.org/officeDocument/2006/relationships/slideMaster" Target="slideMasters/slideMaster13.xml"/><Relationship Id="rId15" Type="http://schemas.openxmlformats.org/officeDocument/2006/relationships/slideMaster" Target="slideMasters/slideMaster14.xml"/><Relationship Id="rId16" Type="http://schemas.openxmlformats.org/officeDocument/2006/relationships/slideMaster" Target="slideMasters/slideMaster15.xml"/><Relationship Id="rId17" Type="http://schemas.openxmlformats.org/officeDocument/2006/relationships/slideMaster" Target="slideMasters/slideMaster16.xml"/><Relationship Id="rId18" Type="http://schemas.openxmlformats.org/officeDocument/2006/relationships/notesMaster" Target="notesMasters/notesMaster1.xml"/><Relationship Id="rId19" Type="http://schemas.openxmlformats.org/officeDocument/2006/relationships/slide" Target="slides/slide1.xml"/><Relationship Id="rId20" Type="http://schemas.openxmlformats.org/officeDocument/2006/relationships/slide" Target="slides/slide2.xml"/><Relationship Id="rId21" Type="http://schemas.openxmlformats.org/officeDocument/2006/relationships/slide" Target="slides/slide3.xml"/><Relationship Id="rId22" Type="http://schemas.openxmlformats.org/officeDocument/2006/relationships/slide" Target="slides/slide4.xml"/><Relationship Id="rId23" Type="http://schemas.openxmlformats.org/officeDocument/2006/relationships/slide" Target="slides/slide5.xml"/><Relationship Id="rId24" Type="http://schemas.openxmlformats.org/officeDocument/2006/relationships/slide" Target="slides/slide6.xml"/><Relationship Id="rId25" Type="http://schemas.openxmlformats.org/officeDocument/2006/relationships/slide" Target="slides/slide7.xml"/><Relationship Id="rId26" Type="http://schemas.openxmlformats.org/officeDocument/2006/relationships/slide" Target="slides/slide8.xml"/><Relationship Id="rId27" Type="http://schemas.openxmlformats.org/officeDocument/2006/relationships/slide" Target="slides/slide9.xml"/><Relationship Id="rId28" Type="http://schemas.openxmlformats.org/officeDocument/2006/relationships/slide" Target="slides/slide10.xml"/><Relationship Id="rId29" Type="http://schemas.openxmlformats.org/officeDocument/2006/relationships/slide" Target="slides/slide11.xml"/><Relationship Id="rId30" Type="http://schemas.openxmlformats.org/officeDocument/2006/relationships/slide" Target="slides/slide12.xml"/><Relationship Id="rId31" Type="http://schemas.openxmlformats.org/officeDocument/2006/relationships/slide" Target="slides/slide13.xml"/><Relationship Id="rId32" Type="http://schemas.openxmlformats.org/officeDocument/2006/relationships/presProps" Target="presProps.xml"/>
</Relationships>
</file>

<file path=ppt/notesMasters/_rels/notesMaster1.xml.rels><?xml version="1.0" encoding="UTF-8"?>
<Relationships xmlns="http://schemas.openxmlformats.org/package/2006/relationships"><Relationship Id="rId1" Type="http://schemas.openxmlformats.org/officeDocument/2006/relationships/theme" Target="../theme/theme17.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5" name="PlaceHolder 1"/>
          <p:cNvSpPr>
            <a:spLocks noGrp="1"/>
          </p:cNvSpPr>
          <p:nvPr>
            <p:ph type="sldImg"/>
          </p:nvPr>
        </p:nvSpPr>
        <p:spPr>
          <a:xfrm>
            <a:off x="216000" y="812520"/>
            <a:ext cx="7127280" cy="4008960"/>
          </a:xfrm>
          <a:prstGeom prst="rect">
            <a:avLst/>
          </a:prstGeom>
          <a:noFill/>
          <a:ln w="0">
            <a:noFill/>
          </a:ln>
        </p:spPr>
        <p:txBody>
          <a:bodyPr lIns="0" rIns="0" tIns="0" bIns="0" anchor="ctr">
            <a:noAutofit/>
          </a:bodyPr>
          <a:p>
            <a:pPr algn="ctr"/>
            <a:r>
              <a:rPr b="0" lang="en-US" sz="4400" strike="noStrike" u="none">
                <a:solidFill>
                  <a:srgbClr val="000000"/>
                </a:solidFill>
                <a:uFillTx/>
                <a:latin typeface="Arial"/>
              </a:rPr>
              <a:t>Click to move the slide</a:t>
            </a:r>
            <a:endParaRPr b="0" lang="en-US" sz="4400" strike="noStrike" u="none">
              <a:solidFill>
                <a:srgbClr val="000000"/>
              </a:solidFill>
              <a:uFillTx/>
              <a:latin typeface="Arial"/>
            </a:endParaRPr>
          </a:p>
        </p:txBody>
      </p:sp>
      <p:sp>
        <p:nvSpPr>
          <p:cNvPr id="76" name="PlaceHolder 2"/>
          <p:cNvSpPr>
            <a:spLocks noGrp="1"/>
          </p:cNvSpPr>
          <p:nvPr>
            <p:ph type="body"/>
          </p:nvPr>
        </p:nvSpPr>
        <p:spPr>
          <a:xfrm>
            <a:off x="756000" y="5078520"/>
            <a:ext cx="6047640" cy="4811040"/>
          </a:xfrm>
          <a:prstGeom prst="rect">
            <a:avLst/>
          </a:prstGeom>
          <a:noFill/>
          <a:ln w="0">
            <a:noFill/>
          </a:ln>
        </p:spPr>
        <p:txBody>
          <a:bodyPr lIns="0" rIns="0" tIns="0" bIns="0" anchor="t">
            <a:noAutofit/>
          </a:bodyPr>
          <a:p>
            <a:pPr marL="216000" indent="-216000">
              <a:buNone/>
            </a:pPr>
            <a:r>
              <a:rPr b="0" lang="en-US" sz="2000" strike="noStrike" u="none">
                <a:solidFill>
                  <a:srgbClr val="000000"/>
                </a:solidFill>
                <a:uFillTx/>
                <a:latin typeface="Arial"/>
              </a:rPr>
              <a:t>Click to edit the notes format</a:t>
            </a:r>
            <a:endParaRPr b="0" lang="en-US" sz="2000" strike="noStrike" u="none">
              <a:solidFill>
                <a:srgbClr val="000000"/>
              </a:solidFill>
              <a:uFillTx/>
              <a:latin typeface="Arial"/>
            </a:endParaRPr>
          </a:p>
        </p:txBody>
      </p:sp>
      <p:sp>
        <p:nvSpPr>
          <p:cNvPr id="77" name="PlaceHolder 3"/>
          <p:cNvSpPr>
            <a:spLocks noGrp="1"/>
          </p:cNvSpPr>
          <p:nvPr>
            <p:ph type="hdr"/>
          </p:nvPr>
        </p:nvSpPr>
        <p:spPr>
          <a:xfrm>
            <a:off x="0" y="0"/>
            <a:ext cx="3280680" cy="534240"/>
          </a:xfrm>
          <a:prstGeom prst="rect">
            <a:avLst/>
          </a:prstGeom>
          <a:noFill/>
          <a:ln w="0">
            <a:noFill/>
          </a:ln>
        </p:spPr>
        <p:txBody>
          <a:bodyPr lIns="0" rIns="0" tIns="0" bIns="0" anchor="t">
            <a:noAutofit/>
          </a:bodyPr>
          <a:p>
            <a:pPr indent="0">
              <a:buNone/>
            </a:pPr>
            <a:r>
              <a:rPr b="0" lang="en-US" sz="1400" strike="noStrike" u="none">
                <a:solidFill>
                  <a:srgbClr val="000000"/>
                </a:solidFill>
                <a:uFillTx/>
                <a:latin typeface="Times New Roman"/>
              </a:rPr>
              <a:t> </a:t>
            </a:r>
            <a:endParaRPr b="0" lang="en-US" sz="1400" strike="noStrike" u="none">
              <a:solidFill>
                <a:srgbClr val="000000"/>
              </a:solidFill>
              <a:uFillTx/>
              <a:latin typeface="Times New Roman"/>
            </a:endParaRPr>
          </a:p>
        </p:txBody>
      </p:sp>
      <p:sp>
        <p:nvSpPr>
          <p:cNvPr id="78" name="PlaceHolder 4"/>
          <p:cNvSpPr>
            <a:spLocks noGrp="1"/>
          </p:cNvSpPr>
          <p:nvPr>
            <p:ph type="dt" idx="16"/>
          </p:nvPr>
        </p:nvSpPr>
        <p:spPr>
          <a:xfrm>
            <a:off x="4278960" y="0"/>
            <a:ext cx="3280680" cy="534240"/>
          </a:xfrm>
          <a:prstGeom prst="rect">
            <a:avLst/>
          </a:prstGeom>
          <a:noFill/>
          <a:ln w="0">
            <a:noFill/>
          </a:ln>
        </p:spPr>
        <p:txBody>
          <a:bodyPr lIns="0" rIns="0" tIns="0" bIns="0" anchor="t">
            <a:noAutofit/>
          </a:bodyPr>
          <a:lstStyle>
            <a:lvl1pPr indent="0" algn="r">
              <a:buNone/>
              <a:defRPr b="0" lang="en-US" sz="1400" strike="noStrike" u="none">
                <a:solidFill>
                  <a:srgbClr val="000000"/>
                </a:solidFill>
                <a:uFillTx/>
                <a:latin typeface="Times New Roman"/>
              </a:defRPr>
            </a:lvl1pPr>
          </a:lstStyle>
          <a:p>
            <a:pPr indent="0" algn="r">
              <a:buNone/>
            </a:pPr>
            <a:r>
              <a:rPr b="0" lang="en-US" sz="1400" strike="noStrike" u="none">
                <a:solidFill>
                  <a:srgbClr val="000000"/>
                </a:solidFill>
                <a:uFillTx/>
                <a:latin typeface="Times New Roman"/>
              </a:rPr>
              <a:t> </a:t>
            </a:r>
            <a:endParaRPr b="0" lang="en-US" sz="1400" strike="noStrike" u="none">
              <a:solidFill>
                <a:srgbClr val="000000"/>
              </a:solidFill>
              <a:uFillTx/>
              <a:latin typeface="Times New Roman"/>
            </a:endParaRPr>
          </a:p>
        </p:txBody>
      </p:sp>
      <p:sp>
        <p:nvSpPr>
          <p:cNvPr id="79" name="PlaceHolder 5"/>
          <p:cNvSpPr>
            <a:spLocks noGrp="1"/>
          </p:cNvSpPr>
          <p:nvPr>
            <p:ph type="ftr" idx="17"/>
          </p:nvPr>
        </p:nvSpPr>
        <p:spPr>
          <a:xfrm>
            <a:off x="0" y="10157400"/>
            <a:ext cx="3280680" cy="534240"/>
          </a:xfrm>
          <a:prstGeom prst="rect">
            <a:avLst/>
          </a:prstGeom>
          <a:noFill/>
          <a:ln w="0">
            <a:noFill/>
          </a:ln>
        </p:spPr>
        <p:txBody>
          <a:bodyPr lIns="0" rIns="0" tIns="0" bIns="0" anchor="b">
            <a:noAutofit/>
          </a:bodyPr>
          <a:lstStyle>
            <a:lvl1pPr indent="0">
              <a:buNone/>
              <a:defRPr b="0" lang="en-US" sz="1400" strike="noStrike" u="none">
                <a:solidFill>
                  <a:srgbClr val="000000"/>
                </a:solidFill>
                <a:uFillTx/>
                <a:latin typeface="Times New Roman"/>
              </a:defRPr>
            </a:lvl1pPr>
          </a:lstStyle>
          <a:p>
            <a:pPr indent="0">
              <a:buNone/>
            </a:pPr>
            <a:r>
              <a:rPr b="0" lang="en-US" sz="1400" strike="noStrike" u="none">
                <a:solidFill>
                  <a:srgbClr val="000000"/>
                </a:solidFill>
                <a:uFillTx/>
                <a:latin typeface="Times New Roman"/>
              </a:rPr>
              <a:t> </a:t>
            </a:r>
            <a:endParaRPr b="0" lang="en-US" sz="1400" strike="noStrike" u="none">
              <a:solidFill>
                <a:srgbClr val="000000"/>
              </a:solidFill>
              <a:uFillTx/>
              <a:latin typeface="Times New Roman"/>
            </a:endParaRPr>
          </a:p>
        </p:txBody>
      </p:sp>
      <p:sp>
        <p:nvSpPr>
          <p:cNvPr id="80" name="PlaceHolder 6"/>
          <p:cNvSpPr>
            <a:spLocks noGrp="1"/>
          </p:cNvSpPr>
          <p:nvPr>
            <p:ph type="sldNum" idx="18"/>
          </p:nvPr>
        </p:nvSpPr>
        <p:spPr>
          <a:xfrm>
            <a:off x="4278960" y="10157400"/>
            <a:ext cx="3280680" cy="534240"/>
          </a:xfrm>
          <a:prstGeom prst="rect">
            <a:avLst/>
          </a:prstGeom>
          <a:noFill/>
          <a:ln w="0">
            <a:noFill/>
          </a:ln>
        </p:spPr>
        <p:txBody>
          <a:bodyPr lIns="0" rIns="0" tIns="0" bIns="0" anchor="b">
            <a:noAutofit/>
          </a:bodyPr>
          <a:lstStyle>
            <a:lvl1pPr indent="0" algn="r">
              <a:buNone/>
              <a:defRPr b="0" lang="en-US" sz="1400" strike="noStrike" u="none">
                <a:solidFill>
                  <a:srgbClr val="000000"/>
                </a:solidFill>
                <a:uFillTx/>
                <a:latin typeface="Times New Roman"/>
              </a:defRPr>
            </a:lvl1pPr>
          </a:lstStyle>
          <a:p>
            <a:pPr indent="0" algn="r">
              <a:buNone/>
            </a:pPr>
            <a:fld id="{91E4A923-7437-4F46-BD25-D3B8F2EFB348}" type="slidenum">
              <a:rPr b="0" lang="en-US" sz="1400" strike="noStrike" u="none">
                <a:solidFill>
                  <a:srgbClr val="000000"/>
                </a:solidFill>
                <a:uFillTx/>
                <a:latin typeface="Times New Roman"/>
              </a:rPr>
              <a:t>1</a:t>
            </a:fld>
            <a:endParaRPr b="0" lang="en-US" sz="1400" strike="noStrike" u="none">
              <a:solidFill>
                <a:srgbClr val="000000"/>
              </a:solidFill>
              <a:uFillTx/>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
</Relationships>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
</Relationships>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
</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
</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8" name="PlaceHolder 1"/>
          <p:cNvSpPr>
            <a:spLocks noGrp="1"/>
          </p:cNvSpPr>
          <p:nvPr>
            <p:ph type="sldImg"/>
          </p:nvPr>
        </p:nvSpPr>
        <p:spPr>
          <a:xfrm>
            <a:off x="381240" y="685800"/>
            <a:ext cx="6094800" cy="3427920"/>
          </a:xfrm>
          <a:prstGeom prst="rect">
            <a:avLst/>
          </a:prstGeom>
          <a:ln w="0">
            <a:noFill/>
          </a:ln>
        </p:spPr>
      </p:sp>
      <p:sp>
        <p:nvSpPr>
          <p:cNvPr id="149" name="PlaceHolder 2"/>
          <p:cNvSpPr>
            <a:spLocks noGrp="1"/>
          </p:cNvSpPr>
          <p:nvPr>
            <p:ph type="body"/>
          </p:nvPr>
        </p:nvSpPr>
        <p:spPr>
          <a:xfrm>
            <a:off x="685800" y="4343400"/>
            <a:ext cx="5485320" cy="4113720"/>
          </a:xfrm>
          <a:prstGeom prst="rect">
            <a:avLst/>
          </a:prstGeom>
          <a:noFill/>
          <a:ln w="0">
            <a:noFill/>
          </a:ln>
        </p:spPr>
        <p:txBody>
          <a:bodyPr lIns="91440" rIns="91440" tIns="91440" bIns="91440" anchor="t">
            <a:noAutofit/>
          </a:bodyPr>
          <a:p>
            <a:pPr marL="216000" indent="0">
              <a:lnSpc>
                <a:spcPct val="115000"/>
              </a:lnSpc>
              <a:buNone/>
              <a:tabLst>
                <a:tab algn="l" pos="0"/>
              </a:tabLst>
            </a:pPr>
            <a:r>
              <a:rPr b="0" lang="ru" sz="1050" strike="noStrike" u="none">
                <a:solidFill>
                  <a:srgbClr val="0e0e0e"/>
                </a:solidFill>
                <a:uFillTx/>
                <a:latin typeface="Arial"/>
                <a:ea typeface="Arial"/>
              </a:rPr>
              <a:t>Yassine last sentence: UMAMI uses advanced machine learning and computer vision to help users make safer and healthier food choices, celebrating global culinary diversity.</a:t>
            </a:r>
            <a:endParaRPr b="0" lang="en-US" sz="1050" strike="noStrike" u="none">
              <a:solidFill>
                <a:srgbClr val="000000"/>
              </a:solidFill>
              <a:uFillTx/>
              <a:latin typeface="Arial"/>
            </a:endParaRPr>
          </a:p>
          <a:p>
            <a:pPr marL="216000" indent="0">
              <a:lnSpc>
                <a:spcPct val="100000"/>
              </a:lnSpc>
              <a:spcBef>
                <a:spcPts val="799"/>
              </a:spcBef>
              <a:buNone/>
              <a:tabLst>
                <a:tab algn="l" pos="0"/>
              </a:tabLst>
            </a:pPr>
            <a:endParaRPr b="0" lang="en-US" sz="1200" strike="noStrike" u="none">
              <a:solidFill>
                <a:srgbClr val="000000"/>
              </a:solidFill>
              <a:uFillTx/>
              <a:latin typeface="Arial"/>
            </a:endParaRPr>
          </a:p>
        </p:txBody>
      </p:sp>
    </p:spTree>
  </p:cSld>
</p:notes>
</file>

<file path=ppt/notesSlides/notesSlide1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6" name="PlaceHolder 1"/>
          <p:cNvSpPr>
            <a:spLocks noGrp="1"/>
          </p:cNvSpPr>
          <p:nvPr>
            <p:ph type="sldImg"/>
          </p:nvPr>
        </p:nvSpPr>
        <p:spPr>
          <a:xfrm>
            <a:off x="381240" y="685800"/>
            <a:ext cx="6094800" cy="3427920"/>
          </a:xfrm>
          <a:prstGeom prst="rect">
            <a:avLst/>
          </a:prstGeom>
          <a:ln w="0">
            <a:noFill/>
          </a:ln>
        </p:spPr>
      </p:sp>
      <p:sp>
        <p:nvSpPr>
          <p:cNvPr id="167" name="PlaceHolder 2"/>
          <p:cNvSpPr>
            <a:spLocks noGrp="1"/>
          </p:cNvSpPr>
          <p:nvPr>
            <p:ph type="body"/>
          </p:nvPr>
        </p:nvSpPr>
        <p:spPr>
          <a:xfrm>
            <a:off x="685800" y="4343400"/>
            <a:ext cx="5485320" cy="4113720"/>
          </a:xfrm>
          <a:prstGeom prst="rect">
            <a:avLst/>
          </a:prstGeom>
          <a:noFill/>
          <a:ln w="0">
            <a:noFill/>
          </a:ln>
        </p:spPr>
        <p:txBody>
          <a:bodyPr lIns="91440" rIns="91440" tIns="91440" bIns="91440" anchor="t">
            <a:noAutofit/>
          </a:bodyPr>
          <a:p>
            <a:pPr marL="216000" indent="0">
              <a:lnSpc>
                <a:spcPct val="100000"/>
              </a:lnSpc>
              <a:buNone/>
              <a:tabLst>
                <a:tab algn="l" pos="0"/>
              </a:tabLst>
            </a:pPr>
            <a:r>
              <a:rPr b="1" lang="ru" sz="1500" strike="noStrike" u="none">
                <a:solidFill>
                  <a:srgbClr val="000000"/>
                </a:solidFill>
                <a:uFillTx/>
                <a:latin typeface="Arial"/>
                <a:ea typeface="Arial"/>
              </a:rPr>
              <a:t>Nadine:</a:t>
            </a:r>
            <a:endParaRPr b="0" lang="en-US" sz="1500" strike="noStrike" u="none">
              <a:solidFill>
                <a:srgbClr val="000000"/>
              </a:solidFill>
              <a:uFillTx/>
              <a:latin typeface="Arial"/>
            </a:endParaRPr>
          </a:p>
          <a:p>
            <a:pPr marL="216000" indent="0">
              <a:lnSpc>
                <a:spcPct val="115000"/>
              </a:lnSpc>
              <a:spcBef>
                <a:spcPts val="1199"/>
              </a:spcBef>
              <a:buNone/>
              <a:tabLst>
                <a:tab algn="l" pos="0"/>
              </a:tabLst>
            </a:pPr>
            <a:r>
              <a:rPr b="0" lang="ru" sz="1200" strike="noStrike" u="none">
                <a:solidFill>
                  <a:schemeClr val="dk1"/>
                </a:solidFill>
                <a:uFillTx/>
                <a:latin typeface="Arial"/>
                <a:ea typeface="Arial"/>
              </a:rPr>
              <a:t>To better understand how the model makes decisions, we used </a:t>
            </a:r>
            <a:r>
              <a:rPr b="1" lang="ru" sz="1200" strike="noStrike" u="none">
                <a:solidFill>
                  <a:schemeClr val="dk1"/>
                </a:solidFill>
                <a:uFillTx/>
                <a:latin typeface="Arial"/>
                <a:ea typeface="Arial"/>
              </a:rPr>
              <a:t>GradCAM</a:t>
            </a:r>
            <a:r>
              <a:rPr b="0" lang="ru" sz="1200" strike="noStrike" u="none">
                <a:solidFill>
                  <a:schemeClr val="dk1"/>
                </a:solidFill>
                <a:uFillTx/>
                <a:latin typeface="Arial"/>
                <a:ea typeface="Arial"/>
              </a:rPr>
              <a:t> to generate heatmaps, which highlights areas most important to the model's predictions.</a:t>
            </a:r>
            <a:endParaRPr b="0" lang="en-US" sz="1200" strike="noStrike" u="none">
              <a:solidFill>
                <a:srgbClr val="000000"/>
              </a:solidFill>
              <a:uFillTx/>
              <a:latin typeface="Arial"/>
            </a:endParaRPr>
          </a:p>
          <a:p>
            <a:pPr marL="216000" indent="0">
              <a:lnSpc>
                <a:spcPct val="115000"/>
              </a:lnSpc>
              <a:spcBef>
                <a:spcPts val="1199"/>
              </a:spcBef>
              <a:buNone/>
              <a:tabLst>
                <a:tab algn="l" pos="0"/>
              </a:tabLst>
            </a:pPr>
            <a:r>
              <a:rPr b="0" lang="ru" sz="1200" strike="noStrike" u="none">
                <a:solidFill>
                  <a:schemeClr val="dk1"/>
                </a:solidFill>
                <a:uFillTx/>
                <a:latin typeface="Arial"/>
                <a:ea typeface="Arial"/>
              </a:rPr>
              <a:t>In the heatmaps </a:t>
            </a:r>
            <a:r>
              <a:rPr b="1" lang="ru" sz="1200" strike="noStrike" u="none">
                <a:solidFill>
                  <a:schemeClr val="dk1"/>
                </a:solidFill>
                <a:uFillTx/>
                <a:latin typeface="Arial"/>
                <a:ea typeface="Arial"/>
              </a:rPr>
              <a:t>Red areas</a:t>
            </a:r>
            <a:r>
              <a:rPr b="0" lang="ru" sz="1200" strike="noStrike" u="none">
                <a:solidFill>
                  <a:schemeClr val="dk1"/>
                </a:solidFill>
                <a:uFillTx/>
                <a:latin typeface="Arial"/>
                <a:ea typeface="Arial"/>
              </a:rPr>
              <a:t> indicate regions with the highest importance for the prediction and </a:t>
            </a:r>
            <a:r>
              <a:rPr b="1" lang="ru" sz="1200" strike="noStrike" u="none">
                <a:solidFill>
                  <a:schemeClr val="dk1"/>
                </a:solidFill>
                <a:uFillTx/>
                <a:latin typeface="Arial"/>
                <a:ea typeface="Arial"/>
              </a:rPr>
              <a:t>Blue one</a:t>
            </a:r>
            <a:r>
              <a:rPr b="0" lang="ru" sz="1200" strike="noStrike" u="none">
                <a:solidFill>
                  <a:schemeClr val="dk1"/>
                </a:solidFill>
                <a:uFillTx/>
                <a:latin typeface="Arial"/>
                <a:ea typeface="Arial"/>
              </a:rPr>
              <a:t> with the least.</a:t>
            </a:r>
            <a:endParaRPr b="0" lang="en-US" sz="1200" strike="noStrike" u="none">
              <a:solidFill>
                <a:srgbClr val="000000"/>
              </a:solidFill>
              <a:uFillTx/>
              <a:latin typeface="Arial"/>
            </a:endParaRPr>
          </a:p>
          <a:p>
            <a:pPr marL="216000" indent="0">
              <a:lnSpc>
                <a:spcPct val="115000"/>
              </a:lnSpc>
              <a:spcBef>
                <a:spcPts val="1199"/>
              </a:spcBef>
              <a:buNone/>
              <a:tabLst>
                <a:tab algn="l" pos="0"/>
              </a:tabLst>
            </a:pPr>
            <a:r>
              <a:rPr b="0" lang="ru" sz="1200" strike="noStrike" u="none">
                <a:solidFill>
                  <a:schemeClr val="dk1"/>
                </a:solidFill>
                <a:uFillTx/>
                <a:latin typeface="Arial"/>
                <a:ea typeface="Arial"/>
              </a:rPr>
              <a:t>For example, in the "onion rings" image, the model focused mainly on the rings themselves (highlighted in red), ignoring the background. This indicates that the model is learning to focus on relevant parts of the image during classification.</a:t>
            </a:r>
            <a:endParaRPr b="0" lang="en-US" sz="1200" strike="noStrike" u="none">
              <a:solidFill>
                <a:srgbClr val="000000"/>
              </a:solidFill>
              <a:uFillTx/>
              <a:latin typeface="Arial"/>
            </a:endParaRPr>
          </a:p>
          <a:p>
            <a:pPr marL="216000" indent="0" algn="just">
              <a:lnSpc>
                <a:spcPct val="115000"/>
              </a:lnSpc>
              <a:spcBef>
                <a:spcPts val="1199"/>
              </a:spcBef>
              <a:buNone/>
              <a:tabLst>
                <a:tab algn="l" pos="0"/>
              </a:tabLst>
            </a:pPr>
            <a:r>
              <a:rPr b="0" lang="ru" sz="1300" strike="noStrike" u="none">
                <a:solidFill>
                  <a:schemeClr val="dk1"/>
                </a:solidFill>
                <a:uFillTx/>
                <a:latin typeface="Arial"/>
                <a:ea typeface="Arial"/>
              </a:rPr>
              <a:t>Such visualizations help not only verify the accuracy of predictions but also provide insights for further improvements.</a:t>
            </a:r>
            <a:endParaRPr b="0" lang="en-US" sz="1300" strike="noStrike" u="none">
              <a:solidFill>
                <a:srgbClr val="000000"/>
              </a:solidFill>
              <a:uFillTx/>
              <a:latin typeface="Arial"/>
            </a:endParaRPr>
          </a:p>
          <a:p>
            <a:pPr marL="216000" indent="0">
              <a:lnSpc>
                <a:spcPct val="115000"/>
              </a:lnSpc>
              <a:spcBef>
                <a:spcPts val="1199"/>
              </a:spcBef>
              <a:buNone/>
              <a:tabLst>
                <a:tab algn="l" pos="0"/>
              </a:tabLst>
            </a:pPr>
            <a:endParaRPr b="0" lang="en-US" sz="1200" strike="noStrike" u="none">
              <a:solidFill>
                <a:srgbClr val="000000"/>
              </a:solidFill>
              <a:uFillTx/>
              <a:latin typeface="Arial"/>
            </a:endParaRPr>
          </a:p>
          <a:p>
            <a:pPr marL="216000" indent="0">
              <a:lnSpc>
                <a:spcPct val="125000"/>
              </a:lnSpc>
              <a:spcBef>
                <a:spcPts val="1199"/>
              </a:spcBef>
              <a:spcAft>
                <a:spcPts val="799"/>
              </a:spcAft>
              <a:buNone/>
              <a:tabLst>
                <a:tab algn="l" pos="0"/>
              </a:tabLst>
            </a:pPr>
            <a:endParaRPr b="0" lang="en-US" sz="1300" strike="noStrike" u="none">
              <a:solidFill>
                <a:srgbClr val="000000"/>
              </a:solidFill>
              <a:uFillTx/>
              <a:latin typeface="Arial"/>
            </a:endParaRPr>
          </a:p>
        </p:txBody>
      </p:sp>
    </p:spTree>
  </p:cSld>
</p:notes>
</file>

<file path=ppt/notesSlides/notesSlide1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8" name="PlaceHolder 1"/>
          <p:cNvSpPr>
            <a:spLocks noGrp="1"/>
          </p:cNvSpPr>
          <p:nvPr>
            <p:ph type="sldImg"/>
          </p:nvPr>
        </p:nvSpPr>
        <p:spPr>
          <a:xfrm>
            <a:off x="381240" y="685800"/>
            <a:ext cx="6094800" cy="3427920"/>
          </a:xfrm>
          <a:prstGeom prst="rect">
            <a:avLst/>
          </a:prstGeom>
          <a:ln w="0">
            <a:noFill/>
          </a:ln>
        </p:spPr>
      </p:sp>
      <p:sp>
        <p:nvSpPr>
          <p:cNvPr id="169" name="PlaceHolder 2"/>
          <p:cNvSpPr>
            <a:spLocks noGrp="1"/>
          </p:cNvSpPr>
          <p:nvPr>
            <p:ph type="body"/>
          </p:nvPr>
        </p:nvSpPr>
        <p:spPr>
          <a:xfrm>
            <a:off x="685800" y="4343400"/>
            <a:ext cx="5485320" cy="4113720"/>
          </a:xfrm>
          <a:prstGeom prst="rect">
            <a:avLst/>
          </a:prstGeom>
          <a:noFill/>
          <a:ln w="0">
            <a:noFill/>
          </a:ln>
        </p:spPr>
        <p:txBody>
          <a:bodyPr lIns="91440" rIns="91440" tIns="91440" bIns="91440" anchor="t">
            <a:noAutofit/>
          </a:bodyPr>
          <a:p>
            <a:pPr marL="216000" indent="0">
              <a:lnSpc>
                <a:spcPct val="100000"/>
              </a:lnSpc>
              <a:buNone/>
              <a:tabLst>
                <a:tab algn="l" pos="0"/>
              </a:tabLst>
            </a:pPr>
            <a:r>
              <a:rPr b="1" lang="ru" sz="1100" strike="noStrike" u="none">
                <a:solidFill>
                  <a:srgbClr val="000000"/>
                </a:solidFill>
                <a:uFillTx/>
                <a:latin typeface="Arial"/>
                <a:ea typeface="Arial"/>
              </a:rPr>
              <a:t>Nadine:</a:t>
            </a:r>
            <a:endParaRPr b="0" lang="en-US" sz="1100" strike="noStrike" u="none">
              <a:solidFill>
                <a:srgbClr val="000000"/>
              </a:solidFill>
              <a:uFillTx/>
              <a:latin typeface="Arial"/>
            </a:endParaRPr>
          </a:p>
          <a:p>
            <a:pPr marL="216000" indent="0">
              <a:lnSpc>
                <a:spcPct val="115000"/>
              </a:lnSpc>
              <a:spcBef>
                <a:spcPts val="1199"/>
              </a:spcBef>
              <a:buNone/>
              <a:tabLst>
                <a:tab algn="l" pos="0"/>
              </a:tabLst>
            </a:pPr>
            <a:r>
              <a:rPr b="0" lang="ru" sz="1300" strike="noStrike" u="none">
                <a:solidFill>
                  <a:schemeClr val="dk1"/>
                </a:solidFill>
                <a:uFillTx/>
                <a:latin typeface="Arial"/>
                <a:ea typeface="Arial"/>
              </a:rPr>
              <a:t>These are the tools that helped us create UMAMI.</a:t>
            </a:r>
            <a:endParaRPr b="0" lang="en-US" sz="1300" strike="noStrike" u="none">
              <a:solidFill>
                <a:srgbClr val="000000"/>
              </a:solidFill>
              <a:uFillTx/>
              <a:latin typeface="Arial"/>
            </a:endParaRPr>
          </a:p>
          <a:p>
            <a:pPr marL="216000" indent="0">
              <a:lnSpc>
                <a:spcPct val="115000"/>
              </a:lnSpc>
              <a:spcBef>
                <a:spcPts val="1199"/>
              </a:spcBef>
              <a:buNone/>
              <a:tabLst>
                <a:tab algn="l" pos="0"/>
              </a:tabLst>
            </a:pPr>
            <a:r>
              <a:rPr b="0" lang="ru" sz="1300" strike="noStrike" u="none">
                <a:solidFill>
                  <a:schemeClr val="dk1"/>
                </a:solidFill>
                <a:uFillTx/>
                <a:latin typeface="Arial"/>
                <a:ea typeface="Arial"/>
              </a:rPr>
              <a:t>And now, to give you a better understanding of how our application works, I’ll hand it over to Dima for a live demo.</a:t>
            </a:r>
            <a:endParaRPr b="0" lang="en-US" sz="1300" strike="noStrike" u="none">
              <a:solidFill>
                <a:srgbClr val="000000"/>
              </a:solidFill>
              <a:uFillTx/>
              <a:latin typeface="Arial"/>
            </a:endParaRPr>
          </a:p>
          <a:p>
            <a:pPr marL="216000" indent="0">
              <a:lnSpc>
                <a:spcPct val="100000"/>
              </a:lnSpc>
              <a:spcBef>
                <a:spcPts val="1199"/>
              </a:spcBef>
              <a:buNone/>
              <a:tabLst>
                <a:tab algn="l" pos="0"/>
              </a:tabLst>
            </a:pPr>
            <a:endParaRPr b="0" lang="en-US" sz="1100" strike="noStrike" u="none">
              <a:solidFill>
                <a:srgbClr val="000000"/>
              </a:solidFill>
              <a:uFillTx/>
              <a:latin typeface="Arial"/>
            </a:endParaRPr>
          </a:p>
        </p:txBody>
      </p:sp>
    </p:spTree>
  </p:cSld>
</p:notes>
</file>

<file path=ppt/notesSlides/notesSlide1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0" name="PlaceHolder 1"/>
          <p:cNvSpPr>
            <a:spLocks noGrp="1"/>
          </p:cNvSpPr>
          <p:nvPr>
            <p:ph type="sldImg"/>
          </p:nvPr>
        </p:nvSpPr>
        <p:spPr>
          <a:xfrm>
            <a:off x="381240" y="685800"/>
            <a:ext cx="6094800" cy="3427920"/>
          </a:xfrm>
          <a:prstGeom prst="rect">
            <a:avLst/>
          </a:prstGeom>
          <a:ln w="0">
            <a:noFill/>
          </a:ln>
        </p:spPr>
      </p:sp>
      <p:sp>
        <p:nvSpPr>
          <p:cNvPr id="171" name="PlaceHolder 2"/>
          <p:cNvSpPr>
            <a:spLocks noGrp="1"/>
          </p:cNvSpPr>
          <p:nvPr>
            <p:ph type="body"/>
          </p:nvPr>
        </p:nvSpPr>
        <p:spPr>
          <a:xfrm>
            <a:off x="685800" y="4343400"/>
            <a:ext cx="5485320" cy="4113720"/>
          </a:xfrm>
          <a:prstGeom prst="rect">
            <a:avLst/>
          </a:prstGeom>
          <a:noFill/>
          <a:ln w="0">
            <a:noFill/>
          </a:ln>
        </p:spPr>
        <p:txBody>
          <a:bodyPr lIns="91440" rIns="91440" tIns="91440" bIns="91440" anchor="t">
            <a:noAutofit/>
          </a:bodyPr>
          <a:p>
            <a:pPr marL="216000" indent="0">
              <a:lnSpc>
                <a:spcPct val="165000"/>
              </a:lnSpc>
              <a:spcBef>
                <a:spcPts val="1199"/>
              </a:spcBef>
              <a:buNone/>
              <a:tabLst>
                <a:tab algn="l" pos="0"/>
              </a:tabLst>
            </a:pPr>
            <a:r>
              <a:rPr b="0" lang="ru" sz="1100" strike="noStrike" u="none">
                <a:solidFill>
                  <a:schemeClr val="dk1"/>
                </a:solidFill>
                <a:uFillTx/>
                <a:latin typeface="Arial"/>
                <a:ea typeface="Arial"/>
              </a:rPr>
              <a:t>(</a:t>
            </a:r>
            <a:r>
              <a:rPr b="1" lang="ru" sz="1100" strike="noStrike" u="none">
                <a:solidFill>
                  <a:schemeClr val="dk1"/>
                </a:solidFill>
                <a:uFillTx/>
                <a:latin typeface="Arial"/>
                <a:ea typeface="Arial"/>
              </a:rPr>
              <a:t>SIDEBAR</a:t>
            </a:r>
            <a:r>
              <a:rPr b="0" lang="ru" sz="1100" strike="noStrike" u="none">
                <a:solidFill>
                  <a:schemeClr val="dk1"/>
                </a:solidFill>
                <a:uFillTx/>
                <a:latin typeface="Arial"/>
                <a:ea typeface="Arial"/>
              </a:rPr>
              <a:t>) As you heard earlier from Yassine and Nadine, our project aimed to provide information service based on image analysis. </a:t>
            </a:r>
            <a:r>
              <a:rPr b="1" lang="ru" sz="1100" strike="noStrike" u="none">
                <a:solidFill>
                  <a:schemeClr val="dk1"/>
                </a:solidFill>
                <a:uFillTx/>
                <a:latin typeface="Arial"/>
                <a:ea typeface="Arial"/>
              </a:rPr>
              <a:t>To do that we provide several means of image upload to the users.</a:t>
            </a:r>
            <a:endParaRPr b="0" lang="en-US" sz="1100" strike="noStrike" u="none">
              <a:solidFill>
                <a:srgbClr val="000000"/>
              </a:solidFill>
              <a:uFillTx/>
              <a:latin typeface="Arial"/>
            </a:endParaRPr>
          </a:p>
          <a:p>
            <a:pPr marL="216000" indent="0">
              <a:lnSpc>
                <a:spcPct val="165000"/>
              </a:lnSpc>
              <a:spcBef>
                <a:spcPts val="1199"/>
              </a:spcBef>
              <a:buNone/>
              <a:tabLst>
                <a:tab algn="l" pos="0"/>
              </a:tabLst>
            </a:pPr>
            <a:r>
              <a:rPr b="0" lang="ru" sz="1100" strike="noStrike" u="none">
                <a:solidFill>
                  <a:schemeClr val="dk1"/>
                </a:solidFill>
                <a:uFillTx/>
                <a:latin typeface="Arial"/>
                <a:ea typeface="Arial"/>
              </a:rPr>
              <a:t>(</a:t>
            </a:r>
            <a:r>
              <a:rPr b="1" lang="ru" sz="1100" strike="noStrike" u="none">
                <a:solidFill>
                  <a:schemeClr val="dk1"/>
                </a:solidFill>
                <a:uFillTx/>
                <a:latin typeface="Arial"/>
                <a:ea typeface="Arial"/>
              </a:rPr>
              <a:t>SIDEBAR - EXAMPLES</a:t>
            </a:r>
            <a:r>
              <a:rPr b="0" lang="ru" sz="1100" strike="noStrike" u="none">
                <a:solidFill>
                  <a:schemeClr val="dk1"/>
                </a:solidFill>
                <a:uFillTx/>
                <a:latin typeface="Arial"/>
                <a:ea typeface="Arial"/>
              </a:rPr>
              <a:t>) For instance, they may want to simply try out the app. If so, there are several examples provided for them to see what kind of service it provides. </a:t>
            </a:r>
            <a:endParaRPr b="0" lang="en-US" sz="1100" strike="noStrike" u="none">
              <a:solidFill>
                <a:srgbClr val="000000"/>
              </a:solidFill>
              <a:uFillTx/>
              <a:latin typeface="Arial"/>
            </a:endParaRPr>
          </a:p>
          <a:p>
            <a:pPr marL="216000" indent="0">
              <a:lnSpc>
                <a:spcPct val="165000"/>
              </a:lnSpc>
              <a:spcBef>
                <a:spcPts val="1199"/>
              </a:spcBef>
              <a:buNone/>
              <a:tabLst>
                <a:tab algn="l" pos="0"/>
              </a:tabLst>
            </a:pPr>
            <a:r>
              <a:rPr b="0" lang="ru" sz="1100" strike="noStrike" u="none">
                <a:solidFill>
                  <a:schemeClr val="dk1"/>
                </a:solidFill>
                <a:uFillTx/>
                <a:latin typeface="Arial"/>
                <a:ea typeface="Arial"/>
              </a:rPr>
              <a:t>(</a:t>
            </a:r>
            <a:r>
              <a:rPr b="1" lang="ru" sz="1100" strike="noStrike" u="none">
                <a:solidFill>
                  <a:schemeClr val="dk1"/>
                </a:solidFill>
                <a:uFillTx/>
                <a:latin typeface="Arial"/>
                <a:ea typeface="Arial"/>
              </a:rPr>
              <a:t>SIDEBAR - LOAD AND PHOTO</a:t>
            </a:r>
            <a:r>
              <a:rPr b="0" lang="ru" sz="1100" strike="noStrike" u="none">
                <a:solidFill>
                  <a:schemeClr val="dk1"/>
                </a:solidFill>
                <a:uFillTx/>
                <a:latin typeface="Arial"/>
                <a:ea typeface="Arial"/>
              </a:rPr>
              <a:t>) If they would decide do upload their own image or make a photo and apply our algorithm to it - we have provided them with such options as well. We also provided here some options and functions. </a:t>
            </a:r>
            <a:endParaRPr b="0" lang="en-US" sz="1100" strike="noStrike" u="none">
              <a:solidFill>
                <a:srgbClr val="000000"/>
              </a:solidFill>
              <a:uFillTx/>
              <a:latin typeface="Arial"/>
            </a:endParaRPr>
          </a:p>
          <a:p>
            <a:pPr marL="216000" indent="0">
              <a:lnSpc>
                <a:spcPct val="165000"/>
              </a:lnSpc>
              <a:spcBef>
                <a:spcPts val="1199"/>
              </a:spcBef>
              <a:buNone/>
              <a:tabLst>
                <a:tab algn="l" pos="0"/>
              </a:tabLst>
            </a:pPr>
            <a:r>
              <a:rPr b="0" lang="ru" sz="1100" strike="noStrike" u="none">
                <a:solidFill>
                  <a:schemeClr val="dk1"/>
                </a:solidFill>
                <a:uFillTx/>
                <a:latin typeface="Arial"/>
                <a:ea typeface="Arial"/>
              </a:rPr>
              <a:t>But let’s see and example.</a:t>
            </a:r>
            <a:endParaRPr b="0" lang="en-US" sz="1100" strike="noStrike" u="none">
              <a:solidFill>
                <a:srgbClr val="000000"/>
              </a:solidFill>
              <a:uFillTx/>
              <a:latin typeface="Arial"/>
            </a:endParaRPr>
          </a:p>
          <a:p>
            <a:pPr marL="216000" indent="0">
              <a:lnSpc>
                <a:spcPct val="165000"/>
              </a:lnSpc>
              <a:spcBef>
                <a:spcPts val="1199"/>
              </a:spcBef>
              <a:buNone/>
              <a:tabLst>
                <a:tab algn="l" pos="0"/>
              </a:tabLst>
            </a:pPr>
            <a:r>
              <a:rPr b="0" lang="ru" sz="1100" strike="noStrike" u="none">
                <a:solidFill>
                  <a:schemeClr val="dk1"/>
                </a:solidFill>
                <a:uFillTx/>
                <a:latin typeface="Arial"/>
                <a:ea typeface="Arial"/>
              </a:rPr>
              <a:t>(</a:t>
            </a:r>
            <a:r>
              <a:rPr b="1" lang="ru" sz="1100" strike="noStrike" u="none">
                <a:solidFill>
                  <a:schemeClr val="dk1"/>
                </a:solidFill>
                <a:uFillTx/>
                <a:latin typeface="Arial"/>
                <a:ea typeface="Arial"/>
              </a:rPr>
              <a:t>APPLEPIE</a:t>
            </a:r>
            <a:r>
              <a:rPr b="0" lang="ru" sz="1100" strike="noStrike" u="none">
                <a:solidFill>
                  <a:schemeClr val="dk1"/>
                </a:solidFill>
                <a:uFillTx/>
                <a:latin typeface="Arial"/>
                <a:ea typeface="Arial"/>
              </a:rPr>
              <a:t>) After uploading the image, the user can use the prediction algorithm and see the results. Our algorithm works in the way that it applies several layers/models one after another. The more complex and heavy multi-class model (I’d call it </a:t>
            </a:r>
            <a:r>
              <a:rPr b="1" lang="ru" sz="1100" strike="noStrike" u="none">
                <a:solidFill>
                  <a:schemeClr val="dk1"/>
                </a:solidFill>
                <a:uFillTx/>
                <a:latin typeface="Arial"/>
                <a:ea typeface="Arial"/>
              </a:rPr>
              <a:t>layer 2</a:t>
            </a:r>
            <a:r>
              <a:rPr b="0" lang="ru" sz="1100" strike="noStrike" u="none">
                <a:solidFill>
                  <a:schemeClr val="dk1"/>
                </a:solidFill>
                <a:uFillTx/>
                <a:latin typeface="Arial"/>
                <a:ea typeface="Arial"/>
              </a:rPr>
              <a:t>) is deployed only if the binary classification model (</a:t>
            </a:r>
            <a:r>
              <a:rPr b="1" lang="ru" sz="1100" strike="noStrike" u="none">
                <a:solidFill>
                  <a:schemeClr val="dk1"/>
                </a:solidFill>
                <a:uFillTx/>
                <a:latin typeface="Arial"/>
                <a:ea typeface="Arial"/>
              </a:rPr>
              <a:t>layer 1</a:t>
            </a:r>
            <a:r>
              <a:rPr b="0" lang="ru" sz="1100" strike="noStrike" u="none">
                <a:solidFill>
                  <a:schemeClr val="dk1"/>
                </a:solidFill>
                <a:uFillTx/>
                <a:latin typeface="Arial"/>
                <a:ea typeface="Arial"/>
              </a:rPr>
              <a:t>) is predicting a </a:t>
            </a:r>
            <a:r>
              <a:rPr b="1" lang="ru" sz="1100" strike="noStrike" u="none">
                <a:solidFill>
                  <a:schemeClr val="dk1"/>
                </a:solidFill>
                <a:uFillTx/>
                <a:latin typeface="Arial"/>
                <a:ea typeface="Arial"/>
              </a:rPr>
              <a:t>FOOD</a:t>
            </a:r>
            <a:r>
              <a:rPr b="0" lang="ru" sz="1100" strike="noStrike" u="none">
                <a:solidFill>
                  <a:schemeClr val="dk1"/>
                </a:solidFill>
                <a:uFillTx/>
                <a:latin typeface="Arial"/>
                <a:ea typeface="Arial"/>
              </a:rPr>
              <a:t> class (unless option </a:t>
            </a:r>
            <a:r>
              <a:rPr b="1" lang="ru" sz="1100" strike="noStrike" u="none">
                <a:solidFill>
                  <a:schemeClr val="dk1"/>
                </a:solidFill>
                <a:uFillTx/>
                <a:latin typeface="Arial"/>
                <a:ea typeface="Arial"/>
              </a:rPr>
              <a:t>Force GradCam</a:t>
            </a:r>
            <a:r>
              <a:rPr b="0" lang="ru" sz="1100" strike="noStrike" u="none">
                <a:solidFill>
                  <a:schemeClr val="dk1"/>
                </a:solidFill>
                <a:uFillTx/>
                <a:latin typeface="Arial"/>
                <a:ea typeface="Arial"/>
              </a:rPr>
              <a:t> is triggered). </a:t>
            </a:r>
            <a:r>
              <a:rPr b="1" lang="ru" sz="1100" strike="noStrike" u="none">
                <a:solidFill>
                  <a:schemeClr val="dk1"/>
                </a:solidFill>
                <a:uFillTx/>
                <a:latin typeface="Arial"/>
                <a:ea typeface="Arial"/>
              </a:rPr>
              <a:t>(TEXT BLOCK UNDER THE IMAGES)</a:t>
            </a:r>
            <a:r>
              <a:rPr b="0" lang="ru" sz="1100" strike="noStrike" u="none">
                <a:solidFill>
                  <a:schemeClr val="dk1"/>
                </a:solidFill>
                <a:uFillTx/>
                <a:latin typeface="Arial"/>
                <a:ea typeface="Arial"/>
              </a:rPr>
              <a:t> From the general useful information perspective, we provided the user with a brief</a:t>
            </a:r>
            <a:r>
              <a:rPr b="0" lang="ru" sz="1100" strike="noStrike" u="none">
                <a:solidFill>
                  <a:schemeClr val="dk1"/>
                </a:solidFill>
                <a:highlight>
                  <a:srgbClr val="000000"/>
                </a:highlight>
                <a:uFillTx/>
                <a:latin typeface="Arial"/>
                <a:ea typeface="Arial"/>
              </a:rPr>
              <a:t> </a:t>
            </a:r>
            <a:r>
              <a:rPr b="1" lang="ru" sz="1100" strike="noStrike" u="none">
                <a:solidFill>
                  <a:schemeClr val="dk1"/>
                </a:solidFill>
                <a:highlight>
                  <a:srgbClr val="000000"/>
                </a:highlight>
                <a:uFillTx/>
                <a:latin typeface="Arial"/>
                <a:ea typeface="Arial"/>
              </a:rPr>
              <a:t>(emoji depicting) origin </a:t>
            </a:r>
            <a:r>
              <a:rPr b="0" lang="ru" sz="1100" strike="noStrike" u="none">
                <a:solidFill>
                  <a:schemeClr val="dk1"/>
                </a:solidFill>
                <a:uFillTx/>
                <a:latin typeface="Arial"/>
                <a:ea typeface="Arial"/>
              </a:rPr>
              <a:t>of the food (</a:t>
            </a:r>
            <a:r>
              <a:rPr b="1" lang="ru" sz="1100" strike="noStrike" u="none">
                <a:solidFill>
                  <a:schemeClr val="dk1"/>
                </a:solidFill>
                <a:uFillTx/>
                <a:latin typeface="Arial"/>
                <a:ea typeface="Arial"/>
              </a:rPr>
              <a:t>class</a:t>
            </a:r>
            <a:r>
              <a:rPr b="0" lang="ru" sz="1100" strike="noStrike" u="none">
                <a:solidFill>
                  <a:schemeClr val="dk1"/>
                </a:solidFill>
                <a:uFillTx/>
                <a:latin typeface="Arial"/>
                <a:ea typeface="Arial"/>
              </a:rPr>
              <a:t>), that the model predicted to have the highest </a:t>
            </a:r>
            <a:r>
              <a:rPr b="1" lang="ru" sz="1100" strike="noStrike" u="none">
                <a:solidFill>
                  <a:schemeClr val="dk1"/>
                </a:solidFill>
                <a:uFillTx/>
                <a:latin typeface="Arial"/>
                <a:ea typeface="Arial"/>
              </a:rPr>
              <a:t>model certainty score</a:t>
            </a:r>
            <a:r>
              <a:rPr b="0" lang="ru" sz="1100" strike="noStrike" u="none">
                <a:solidFill>
                  <a:schemeClr val="dk1"/>
                </a:solidFill>
                <a:uFillTx/>
                <a:latin typeface="Arial"/>
                <a:ea typeface="Arial"/>
              </a:rPr>
              <a:t>. The </a:t>
            </a:r>
            <a:r>
              <a:rPr b="1" lang="ru" sz="1100" strike="noStrike" u="none">
                <a:solidFill>
                  <a:schemeClr val="dk1"/>
                </a:solidFill>
                <a:uFillTx/>
                <a:latin typeface="Arial"/>
                <a:ea typeface="Arial"/>
              </a:rPr>
              <a:t>higher</a:t>
            </a:r>
            <a:r>
              <a:rPr b="0" lang="ru" sz="1100" strike="noStrike" u="none">
                <a:solidFill>
                  <a:schemeClr val="dk1"/>
                </a:solidFill>
                <a:uFillTx/>
                <a:latin typeface="Arial"/>
                <a:ea typeface="Arial"/>
              </a:rPr>
              <a:t> the score - the </a:t>
            </a:r>
            <a:r>
              <a:rPr b="1" lang="ru" sz="1100" strike="noStrike" u="none">
                <a:solidFill>
                  <a:schemeClr val="dk1"/>
                </a:solidFill>
                <a:uFillTx/>
                <a:latin typeface="Arial"/>
                <a:ea typeface="Arial"/>
              </a:rPr>
              <a:t>more certain</a:t>
            </a:r>
            <a:r>
              <a:rPr b="0" lang="ru" sz="1100" strike="noStrike" u="none">
                <a:solidFill>
                  <a:schemeClr val="dk1"/>
                </a:solidFill>
                <a:uFillTx/>
                <a:latin typeface="Arial"/>
                <a:ea typeface="Arial"/>
              </a:rPr>
              <a:t> the model is in its prediction.</a:t>
            </a:r>
            <a:endParaRPr b="0" lang="en-US" sz="1100" strike="noStrike" u="none">
              <a:solidFill>
                <a:srgbClr val="000000"/>
              </a:solidFill>
              <a:uFillTx/>
              <a:latin typeface="Arial"/>
            </a:endParaRPr>
          </a:p>
          <a:p>
            <a:pPr marL="216000" indent="0">
              <a:lnSpc>
                <a:spcPct val="165000"/>
              </a:lnSpc>
              <a:spcBef>
                <a:spcPts val="1199"/>
              </a:spcBef>
              <a:buNone/>
              <a:tabLst>
                <a:tab algn="l" pos="0"/>
              </a:tabLst>
            </a:pPr>
            <a:r>
              <a:rPr b="1" lang="ru" sz="1100" strike="noStrike" u="none">
                <a:solidFill>
                  <a:schemeClr val="dk1"/>
                </a:solidFill>
                <a:uFillTx/>
                <a:latin typeface="Arial"/>
                <a:ea typeface="Arial"/>
              </a:rPr>
              <a:t>(GRADCAM) - </a:t>
            </a:r>
            <a:r>
              <a:rPr b="1" lang="ru" sz="1100" strike="noStrike" u="none">
                <a:solidFill>
                  <a:schemeClr val="dk1"/>
                </a:solidFill>
                <a:highlight>
                  <a:srgbClr val="000000"/>
                </a:highlight>
                <a:uFillTx/>
                <a:latin typeface="Arial"/>
                <a:ea typeface="Arial"/>
              </a:rPr>
              <a:t>OPTION TO FORCE, MODEL SELECTOR</a:t>
            </a:r>
            <a:endParaRPr b="0" lang="en-US" sz="1100" strike="noStrike" u="none">
              <a:solidFill>
                <a:srgbClr val="000000"/>
              </a:solidFill>
              <a:uFillTx/>
              <a:latin typeface="Arial"/>
            </a:endParaRPr>
          </a:p>
          <a:p>
            <a:pPr marL="216000" indent="0">
              <a:lnSpc>
                <a:spcPct val="165000"/>
              </a:lnSpc>
              <a:spcBef>
                <a:spcPts val="1199"/>
              </a:spcBef>
              <a:buNone/>
              <a:tabLst>
                <a:tab algn="l" pos="0"/>
              </a:tabLst>
            </a:pPr>
            <a:r>
              <a:rPr b="1" lang="ru" sz="1100" strike="noStrike" u="none">
                <a:solidFill>
                  <a:schemeClr val="dk1"/>
                </a:solidFill>
                <a:uFillTx/>
                <a:latin typeface="Arial"/>
                <a:ea typeface="Arial"/>
              </a:rPr>
              <a:t>(ALLERGENS, DIETARY CLASS) </a:t>
            </a:r>
            <a:r>
              <a:rPr b="0" lang="ru" sz="1100" strike="noStrike" u="none">
                <a:solidFill>
                  <a:schemeClr val="dk1"/>
                </a:solidFill>
                <a:uFillTx/>
                <a:latin typeface="Arial"/>
                <a:ea typeface="Arial"/>
              </a:rPr>
              <a:t>As Yassine already said, we would like to </a:t>
            </a:r>
            <a:r>
              <a:rPr b="1" lang="ru" sz="1100" strike="noStrike" u="none">
                <a:solidFill>
                  <a:schemeClr val="dk1"/>
                </a:solidFill>
                <a:uFillTx/>
                <a:latin typeface="Arial"/>
                <a:ea typeface="Arial"/>
              </a:rPr>
              <a:t>pay extra attention to some other categories of information, t</a:t>
            </a:r>
            <a:r>
              <a:rPr b="0" lang="ru" sz="1100" strike="noStrike" u="none">
                <a:solidFill>
                  <a:schemeClr val="dk1"/>
                </a:solidFill>
                <a:uFillTx/>
                <a:latin typeface="Arial"/>
                <a:ea typeface="Arial"/>
              </a:rPr>
              <a:t>hat we believe would be important and useful for our users. Namely, </a:t>
            </a:r>
            <a:r>
              <a:rPr b="1" lang="ru" sz="1100" strike="noStrike" u="none">
                <a:solidFill>
                  <a:schemeClr val="dk1"/>
                </a:solidFill>
                <a:uFillTx/>
                <a:latin typeface="Arial"/>
                <a:ea typeface="Arial"/>
              </a:rPr>
              <a:t>ALLERGENS</a:t>
            </a:r>
            <a:r>
              <a:rPr b="0" lang="ru" sz="1100" strike="noStrike" u="none">
                <a:solidFill>
                  <a:schemeClr val="dk1"/>
                </a:solidFill>
                <a:uFillTx/>
                <a:latin typeface="Arial"/>
                <a:ea typeface="Arial"/>
              </a:rPr>
              <a:t> and </a:t>
            </a:r>
            <a:r>
              <a:rPr b="1" lang="ru" sz="1100" strike="noStrike" u="none">
                <a:solidFill>
                  <a:schemeClr val="dk1"/>
                </a:solidFill>
                <a:uFillTx/>
                <a:latin typeface="Arial"/>
                <a:ea typeface="Arial"/>
              </a:rPr>
              <a:t>animal origin content</a:t>
            </a:r>
            <a:r>
              <a:rPr b="0" lang="ru" sz="1100" strike="noStrike" u="none">
                <a:solidFill>
                  <a:schemeClr val="dk1"/>
                </a:solidFill>
                <a:uFillTx/>
                <a:latin typeface="Arial"/>
                <a:ea typeface="Arial"/>
              </a:rPr>
              <a:t>. As you can guess, there are as </a:t>
            </a:r>
            <a:r>
              <a:rPr b="1" lang="ru" sz="1100" strike="noStrike" u="none">
                <a:solidFill>
                  <a:schemeClr val="dk1"/>
                </a:solidFill>
                <a:uFillTx/>
                <a:latin typeface="Arial"/>
                <a:ea typeface="Arial"/>
              </a:rPr>
              <a:t>many versions of the same dish</a:t>
            </a:r>
            <a:r>
              <a:rPr b="0" lang="ru" sz="1100" strike="noStrike" u="none">
                <a:solidFill>
                  <a:schemeClr val="dk1"/>
                </a:solidFill>
                <a:uFillTx/>
                <a:latin typeface="Arial"/>
                <a:ea typeface="Arial"/>
              </a:rPr>
              <a:t>, as there are cooks in the world. Thus, we decide to </a:t>
            </a:r>
            <a:r>
              <a:rPr b="1" lang="ru" sz="1100" strike="noStrike" u="none">
                <a:solidFill>
                  <a:schemeClr val="dk1"/>
                </a:solidFill>
                <a:uFillTx/>
                <a:latin typeface="Arial"/>
                <a:ea typeface="Arial"/>
              </a:rPr>
              <a:t>include allergens</a:t>
            </a:r>
            <a:r>
              <a:rPr b="0" lang="ru" sz="1100" strike="noStrike" u="none">
                <a:solidFill>
                  <a:schemeClr val="dk1"/>
                </a:solidFill>
                <a:uFillTx/>
                <a:latin typeface="Arial"/>
                <a:ea typeface="Arial"/>
              </a:rPr>
              <a:t>, based on </a:t>
            </a:r>
            <a:r>
              <a:rPr b="1" lang="ru" sz="1100" strike="noStrike" u="none">
                <a:solidFill>
                  <a:schemeClr val="dk1"/>
                </a:solidFill>
                <a:uFillTx/>
                <a:latin typeface="Arial"/>
                <a:ea typeface="Arial"/>
              </a:rPr>
              <a:t>WHAT ALLERGENS MAY BE THERE</a:t>
            </a:r>
            <a:r>
              <a:rPr b="0" lang="ru" sz="1100" strike="noStrike" u="none">
                <a:solidFill>
                  <a:schemeClr val="dk1"/>
                </a:solidFill>
                <a:uFillTx/>
                <a:latin typeface="Arial"/>
                <a:ea typeface="Arial"/>
              </a:rPr>
              <a:t> - it is way easier to ask a chef whether there is a specific allergen or not </a:t>
            </a:r>
            <a:r>
              <a:rPr b="1" lang="ru" sz="1100" strike="noStrike" u="none">
                <a:solidFill>
                  <a:schemeClr val="dk1"/>
                </a:solidFill>
                <a:uFillTx/>
                <a:latin typeface="Arial"/>
                <a:ea typeface="Arial"/>
              </a:rPr>
              <a:t>THAN GOT TO A HOSPITAL. </a:t>
            </a:r>
            <a:r>
              <a:rPr b="0" lang="ru" sz="1100" strike="noStrike" u="none">
                <a:solidFill>
                  <a:schemeClr val="dk1"/>
                </a:solidFill>
                <a:uFillTx/>
                <a:latin typeface="Arial"/>
                <a:ea typeface="Arial"/>
              </a:rPr>
              <a:t>The </a:t>
            </a:r>
            <a:r>
              <a:rPr b="1" lang="ru" sz="1100" strike="noStrike" u="none">
                <a:solidFill>
                  <a:schemeClr val="dk1"/>
                </a:solidFill>
                <a:uFillTx/>
                <a:latin typeface="Arial"/>
                <a:ea typeface="Arial"/>
              </a:rPr>
              <a:t>same principle</a:t>
            </a:r>
            <a:r>
              <a:rPr b="0" lang="ru" sz="1100" strike="noStrike" u="none">
                <a:solidFill>
                  <a:schemeClr val="dk1"/>
                </a:solidFill>
                <a:uFillTx/>
                <a:latin typeface="Arial"/>
                <a:ea typeface="Arial"/>
              </a:rPr>
              <a:t> with some deviations applies to - </a:t>
            </a:r>
            <a:r>
              <a:rPr b="1" lang="ru" sz="1100" strike="noStrike" u="none">
                <a:solidFill>
                  <a:schemeClr val="dk1"/>
                </a:solidFill>
                <a:uFillTx/>
                <a:latin typeface="Arial"/>
                <a:ea typeface="Arial"/>
              </a:rPr>
              <a:t>the animal origin content (Vegetarian</a:t>
            </a:r>
            <a:r>
              <a:rPr b="0" lang="ru" sz="1100" strike="noStrike" u="none">
                <a:solidFill>
                  <a:schemeClr val="dk1"/>
                </a:solidFill>
                <a:uFillTx/>
                <a:latin typeface="Arial"/>
                <a:ea typeface="Arial"/>
              </a:rPr>
              <a:t> and </a:t>
            </a:r>
            <a:r>
              <a:rPr b="1" lang="ru" sz="1100" strike="noStrike" u="none">
                <a:solidFill>
                  <a:schemeClr val="dk1"/>
                </a:solidFill>
                <a:uFillTx/>
                <a:latin typeface="Arial"/>
                <a:ea typeface="Arial"/>
              </a:rPr>
              <a:t>Vegan </a:t>
            </a:r>
            <a:r>
              <a:rPr b="0" lang="ru" sz="1100" strike="noStrike" u="none">
                <a:solidFill>
                  <a:schemeClr val="dk1"/>
                </a:solidFill>
                <a:uFillTx/>
                <a:latin typeface="Arial"/>
                <a:ea typeface="Arial"/>
              </a:rPr>
              <a:t>food)</a:t>
            </a:r>
            <a:endParaRPr b="0" lang="en-US" sz="1100" strike="noStrike" u="none">
              <a:solidFill>
                <a:srgbClr val="000000"/>
              </a:solidFill>
              <a:uFillTx/>
              <a:latin typeface="Arial"/>
            </a:endParaRPr>
          </a:p>
          <a:p>
            <a:pPr marL="216000" indent="0">
              <a:lnSpc>
                <a:spcPct val="165000"/>
              </a:lnSpc>
              <a:spcBef>
                <a:spcPts val="1199"/>
              </a:spcBef>
              <a:buNone/>
              <a:tabLst>
                <a:tab algn="l" pos="0"/>
              </a:tabLst>
            </a:pPr>
            <a:r>
              <a:rPr b="1" lang="ru" sz="1100" strike="noStrike" u="none">
                <a:solidFill>
                  <a:schemeClr val="dk1"/>
                </a:solidFill>
                <a:uFillTx/>
                <a:latin typeface="Arial"/>
                <a:ea typeface="Arial"/>
              </a:rPr>
              <a:t>(CONTENT AND NUTRITION!) </a:t>
            </a:r>
            <a:r>
              <a:rPr b="0" lang="ru" sz="1100" strike="noStrike" u="none">
                <a:solidFill>
                  <a:schemeClr val="dk1"/>
                </a:solidFill>
                <a:uFillTx/>
                <a:latin typeface="Arial"/>
                <a:ea typeface="Arial"/>
              </a:rPr>
              <a:t>Let’s move on the the next block. In the first tab we provide the list of </a:t>
            </a:r>
            <a:r>
              <a:rPr b="1" lang="ru" sz="1100" strike="noStrike" u="none">
                <a:solidFill>
                  <a:schemeClr val="dk1"/>
                </a:solidFill>
                <a:uFillTx/>
                <a:latin typeface="Arial"/>
                <a:ea typeface="Arial"/>
              </a:rPr>
              <a:t>BASE INGREDIENTS,</a:t>
            </a:r>
            <a:r>
              <a:rPr b="0" lang="ru" sz="1100" strike="noStrike" u="none">
                <a:solidFill>
                  <a:schemeClr val="dk1"/>
                </a:solidFill>
                <a:uFillTx/>
                <a:latin typeface="Arial"/>
                <a:ea typeface="Arial"/>
              </a:rPr>
              <a:t> as well as</a:t>
            </a:r>
            <a:r>
              <a:rPr b="1" lang="ru" sz="1100" strike="noStrike" u="none">
                <a:solidFill>
                  <a:schemeClr val="dk1"/>
                </a:solidFill>
                <a:uFillTx/>
                <a:latin typeface="Arial"/>
                <a:ea typeface="Arial"/>
              </a:rPr>
              <a:t> VARIATIONAL INGREDIENTS - region specific.</a:t>
            </a:r>
            <a:r>
              <a:rPr b="0" lang="ru" sz="1100" strike="noStrike" u="none">
                <a:solidFill>
                  <a:schemeClr val="dk1"/>
                </a:solidFill>
                <a:uFillTx/>
                <a:latin typeface="Arial"/>
                <a:ea typeface="Arial"/>
              </a:rPr>
              <a:t> We believe that it would be </a:t>
            </a:r>
            <a:r>
              <a:rPr b="1" lang="ru" sz="1100" strike="noStrike" u="none">
                <a:solidFill>
                  <a:schemeClr val="dk1"/>
                </a:solidFill>
                <a:uFillTx/>
                <a:latin typeface="Arial"/>
                <a:ea typeface="Arial"/>
              </a:rPr>
              <a:t>useful in various ways</a:t>
            </a:r>
            <a:r>
              <a:rPr b="0" lang="ru" sz="1100" strike="noStrike" u="none">
                <a:solidFill>
                  <a:schemeClr val="dk1"/>
                </a:solidFill>
                <a:uFillTx/>
                <a:latin typeface="Arial"/>
                <a:ea typeface="Arial"/>
              </a:rPr>
              <a:t>. </a:t>
            </a:r>
            <a:r>
              <a:rPr b="0" lang="ru" sz="1100" strike="noStrike" u="none">
                <a:solidFill>
                  <a:srgbClr val="efefef"/>
                </a:solidFill>
                <a:uFillTx/>
                <a:latin typeface="Arial"/>
                <a:ea typeface="Arial"/>
              </a:rPr>
              <a:t>Let’s say </a:t>
            </a:r>
            <a:r>
              <a:rPr b="1" lang="ru" sz="1100" strike="noStrike" u="none">
                <a:solidFill>
                  <a:srgbClr val="efefef"/>
                </a:solidFill>
                <a:uFillTx/>
                <a:latin typeface="Arial"/>
                <a:ea typeface="Arial"/>
              </a:rPr>
              <a:t>I saw/made a photo </a:t>
            </a:r>
            <a:r>
              <a:rPr b="0" lang="ru" sz="1100" strike="noStrike" u="none">
                <a:solidFill>
                  <a:srgbClr val="efefef"/>
                </a:solidFill>
                <a:uFillTx/>
                <a:latin typeface="Arial"/>
                <a:ea typeface="Arial"/>
              </a:rPr>
              <a:t>of a meal, that </a:t>
            </a:r>
            <a:r>
              <a:rPr b="1" lang="ru" sz="1100" strike="noStrike" u="none">
                <a:solidFill>
                  <a:srgbClr val="efefef"/>
                </a:solidFill>
                <a:uFillTx/>
                <a:latin typeface="Arial"/>
                <a:ea typeface="Arial"/>
              </a:rPr>
              <a:t>I’d like to make myself.</a:t>
            </a:r>
            <a:r>
              <a:rPr b="0" lang="ru" sz="1100" strike="noStrike" u="none">
                <a:solidFill>
                  <a:srgbClr val="efefef"/>
                </a:solidFill>
                <a:uFillTx/>
                <a:latin typeface="Arial"/>
                <a:ea typeface="Arial"/>
              </a:rPr>
              <a:t> I got to this tab and</a:t>
            </a:r>
            <a:r>
              <a:rPr b="1" lang="ru" sz="1100" strike="noStrike" u="none">
                <a:solidFill>
                  <a:srgbClr val="efefef"/>
                </a:solidFill>
                <a:uFillTx/>
                <a:latin typeface="Arial"/>
                <a:ea typeface="Arial"/>
              </a:rPr>
              <a:t> look what ingredients I have and what I need to get in the groceries</a:t>
            </a:r>
            <a:r>
              <a:rPr b="0" lang="ru" sz="1100" strike="noStrike" u="none">
                <a:solidFill>
                  <a:srgbClr val="efefef"/>
                </a:solidFill>
                <a:uFillTx/>
                <a:latin typeface="Arial"/>
                <a:ea typeface="Arial"/>
              </a:rPr>
              <a:t>. There are many more use cases, but let’s move to the next tab.</a:t>
            </a:r>
            <a:endParaRPr b="0" lang="en-US" sz="1100" strike="noStrike" u="none">
              <a:solidFill>
                <a:srgbClr val="000000"/>
              </a:solidFill>
              <a:uFillTx/>
              <a:latin typeface="Arial"/>
            </a:endParaRPr>
          </a:p>
          <a:p>
            <a:pPr marL="216000" indent="0">
              <a:lnSpc>
                <a:spcPct val="165000"/>
              </a:lnSpc>
              <a:spcBef>
                <a:spcPts val="1199"/>
              </a:spcBef>
              <a:buNone/>
              <a:tabLst>
                <a:tab algn="l" pos="0"/>
              </a:tabLst>
            </a:pPr>
            <a:r>
              <a:rPr b="0" lang="ru" sz="1100" strike="noStrike" u="none">
                <a:solidFill>
                  <a:schemeClr val="dk1"/>
                </a:solidFill>
                <a:highlight>
                  <a:srgbClr val="000000"/>
                </a:highlight>
                <a:uFillTx/>
                <a:latin typeface="Arial"/>
                <a:ea typeface="Arial"/>
              </a:rPr>
              <a:t>(</a:t>
            </a:r>
            <a:r>
              <a:rPr b="1" lang="ru" sz="1100" strike="noStrike" u="none">
                <a:solidFill>
                  <a:schemeClr val="dk1"/>
                </a:solidFill>
                <a:highlight>
                  <a:srgbClr val="000000"/>
                </a:highlight>
                <a:uFillTx/>
                <a:latin typeface="Arial"/>
                <a:ea typeface="Arial"/>
              </a:rPr>
              <a:t>NUTRITION - PIE CHART!!!!!!!!!!!!!!!!!!!!!!!!!!</a:t>
            </a:r>
            <a:r>
              <a:rPr b="0" lang="ru" sz="1100" strike="noStrike" u="none">
                <a:solidFill>
                  <a:schemeClr val="dk1"/>
                </a:solidFill>
                <a:highlight>
                  <a:srgbClr val="000000"/>
                </a:highlight>
                <a:uFillTx/>
                <a:latin typeface="Arial"/>
                <a:ea typeface="Arial"/>
              </a:rPr>
              <a:t>)</a:t>
            </a:r>
            <a:r>
              <a:rPr b="0" lang="ru" sz="1100" strike="noStrike" u="none">
                <a:solidFill>
                  <a:srgbClr val="f3f3f3"/>
                </a:solidFill>
                <a:uFillTx/>
                <a:latin typeface="Arial"/>
                <a:ea typeface="Arial"/>
              </a:rPr>
              <a:t> </a:t>
            </a:r>
            <a:r>
              <a:rPr b="0" lang="ru" sz="1100" strike="noStrike" u="none">
                <a:solidFill>
                  <a:schemeClr val="dk1"/>
                </a:solidFill>
                <a:uFillTx/>
                <a:latin typeface="Arial"/>
                <a:ea typeface="Arial"/>
              </a:rPr>
              <a:t>Here we provide some information on the </a:t>
            </a:r>
            <a:r>
              <a:rPr b="1" lang="ru" sz="1100" strike="noStrike" u="none">
                <a:solidFill>
                  <a:schemeClr val="dk1"/>
                </a:solidFill>
                <a:uFillTx/>
                <a:latin typeface="Arial"/>
                <a:ea typeface="Arial"/>
              </a:rPr>
              <a:t>content and calories</a:t>
            </a:r>
            <a:r>
              <a:rPr b="0" lang="ru" sz="1100" strike="noStrike" u="none">
                <a:solidFill>
                  <a:schemeClr val="dk1"/>
                </a:solidFill>
                <a:uFillTx/>
                <a:latin typeface="Arial"/>
                <a:ea typeface="Arial"/>
              </a:rPr>
              <a:t> to those, who pay attention to it. For now, we would like to provide only the </a:t>
            </a:r>
            <a:r>
              <a:rPr b="1" lang="ru" sz="1100" strike="noStrike" u="none">
                <a:solidFill>
                  <a:schemeClr val="dk1"/>
                </a:solidFill>
                <a:uFillTx/>
                <a:latin typeface="Arial"/>
                <a:ea typeface="Arial"/>
              </a:rPr>
              <a:t>calories per 100g</a:t>
            </a:r>
            <a:r>
              <a:rPr b="0" lang="ru" sz="1100" strike="noStrike" u="none">
                <a:solidFill>
                  <a:schemeClr val="dk1"/>
                </a:solidFill>
                <a:uFillTx/>
                <a:latin typeface="Arial"/>
                <a:ea typeface="Arial"/>
              </a:rPr>
              <a:t> of the meal and </a:t>
            </a:r>
            <a:r>
              <a:rPr b="1" lang="ru" sz="1100" strike="noStrike" u="none">
                <a:solidFill>
                  <a:schemeClr val="dk1"/>
                </a:solidFill>
                <a:uFillTx/>
                <a:latin typeface="Arial"/>
                <a:ea typeface="Arial"/>
              </a:rPr>
              <a:t>the corresponding proteins, fats and other carbohydrates content (incl. sugars).</a:t>
            </a:r>
            <a:endParaRPr b="0" lang="en-US" sz="1100" strike="noStrike" u="none">
              <a:solidFill>
                <a:srgbClr val="000000"/>
              </a:solidFill>
              <a:uFillTx/>
              <a:latin typeface="Arial"/>
            </a:endParaRPr>
          </a:p>
          <a:p>
            <a:pPr marL="216000" indent="0">
              <a:lnSpc>
                <a:spcPct val="165000"/>
              </a:lnSpc>
              <a:spcBef>
                <a:spcPts val="1199"/>
              </a:spcBef>
              <a:buNone/>
              <a:tabLst>
                <a:tab algn="l" pos="0"/>
              </a:tabLst>
            </a:pPr>
            <a:r>
              <a:rPr b="1" lang="ru" sz="1100" strike="noStrike" u="none">
                <a:solidFill>
                  <a:schemeClr val="dk1"/>
                </a:solidFill>
                <a:uFillTx/>
                <a:latin typeface="Arial"/>
                <a:ea typeface="Arial"/>
              </a:rPr>
              <a:t>(OTHER OPTIONS WITH LOWER PROBABILITIES)</a:t>
            </a:r>
            <a:r>
              <a:rPr b="0" lang="ru" sz="1100" strike="noStrike" u="none">
                <a:solidFill>
                  <a:schemeClr val="dk1"/>
                </a:solidFill>
                <a:uFillTx/>
                <a:latin typeface="Arial"/>
                <a:ea typeface="Arial"/>
              </a:rPr>
              <a:t> And finally, other probable variants of the prediction. </a:t>
            </a:r>
            <a:r>
              <a:rPr b="1" lang="ru" sz="1100" strike="noStrike" u="none">
                <a:solidFill>
                  <a:schemeClr val="dk1"/>
                </a:solidFill>
                <a:uFillTx/>
                <a:latin typeface="Arial"/>
                <a:ea typeface="Arial"/>
              </a:rPr>
              <a:t>Our models are not perfect</a:t>
            </a:r>
            <a:r>
              <a:rPr b="0" lang="ru" sz="1100" strike="noStrike" u="none">
                <a:solidFill>
                  <a:schemeClr val="dk1"/>
                </a:solidFill>
                <a:uFillTx/>
                <a:latin typeface="Arial"/>
                <a:ea typeface="Arial"/>
              </a:rPr>
              <a:t>, and we do assume</a:t>
            </a:r>
            <a:r>
              <a:rPr b="1" lang="ru" sz="1100" strike="noStrike" u="none">
                <a:solidFill>
                  <a:schemeClr val="dk1"/>
                </a:solidFill>
                <a:uFillTx/>
                <a:latin typeface="Arial"/>
                <a:ea typeface="Arial"/>
              </a:rPr>
              <a:t> errors would happen. </a:t>
            </a:r>
            <a:r>
              <a:rPr b="0" lang="ru" sz="1100" strike="noStrike" u="none">
                <a:solidFill>
                  <a:schemeClr val="dk1"/>
                </a:solidFill>
                <a:uFillTx/>
                <a:latin typeface="Arial"/>
                <a:ea typeface="Arial"/>
              </a:rPr>
              <a:t>Hence, we provide users with other four probable predictions, </a:t>
            </a:r>
            <a:r>
              <a:rPr b="1" lang="ru" sz="1100" strike="noStrike" u="none">
                <a:solidFill>
                  <a:schemeClr val="dk1"/>
                </a:solidFill>
                <a:uFillTx/>
                <a:latin typeface="Arial"/>
                <a:ea typeface="Arial"/>
              </a:rPr>
              <a:t>which have lower certainty (probability) scores.</a:t>
            </a:r>
            <a:r>
              <a:rPr b="0" lang="ru" sz="1100" strike="noStrike" u="none">
                <a:solidFill>
                  <a:schemeClr val="dk1"/>
                </a:solidFill>
                <a:uFillTx/>
                <a:latin typeface="Arial"/>
                <a:ea typeface="Arial"/>
              </a:rPr>
              <a:t> This way, our users,</a:t>
            </a:r>
            <a:r>
              <a:rPr b="1" lang="ru" sz="1100" strike="noStrike" u="none">
                <a:solidFill>
                  <a:schemeClr val="dk1"/>
                </a:solidFill>
                <a:uFillTx/>
                <a:latin typeface="Arial"/>
                <a:ea typeface="Arial"/>
              </a:rPr>
              <a:t> in case of an error</a:t>
            </a:r>
            <a:r>
              <a:rPr b="0" lang="ru" sz="1100" strike="noStrike" u="none">
                <a:solidFill>
                  <a:schemeClr val="dk1"/>
                </a:solidFill>
                <a:uFillTx/>
                <a:latin typeface="Arial"/>
                <a:ea typeface="Arial"/>
              </a:rPr>
              <a:t> (</a:t>
            </a:r>
            <a:r>
              <a:rPr b="1" lang="ru" sz="1100" strike="noStrike" u="none">
                <a:solidFill>
                  <a:schemeClr val="dk1"/>
                </a:solidFill>
                <a:uFillTx/>
                <a:latin typeface="Arial"/>
                <a:ea typeface="Arial"/>
              </a:rPr>
              <a:t>or of a low certainty score</a:t>
            </a:r>
            <a:r>
              <a:rPr b="0" lang="ru" sz="1100" strike="noStrike" u="none">
                <a:solidFill>
                  <a:schemeClr val="dk1"/>
                </a:solidFill>
                <a:uFillTx/>
                <a:latin typeface="Arial"/>
                <a:ea typeface="Arial"/>
              </a:rPr>
              <a:t> for the main prediction) will see what other classes of food our model considered to be probable.</a:t>
            </a:r>
            <a:endParaRPr b="0" lang="en-US" sz="1100" strike="noStrike" u="none">
              <a:solidFill>
                <a:srgbClr val="000000"/>
              </a:solidFill>
              <a:uFillTx/>
              <a:latin typeface="Arial"/>
            </a:endParaRPr>
          </a:p>
          <a:p>
            <a:pPr marL="216000" indent="0">
              <a:lnSpc>
                <a:spcPct val="165000"/>
              </a:lnSpc>
              <a:spcBef>
                <a:spcPts val="1199"/>
              </a:spcBef>
              <a:buNone/>
              <a:tabLst>
                <a:tab algn="l" pos="0"/>
              </a:tabLst>
            </a:pPr>
            <a:r>
              <a:rPr b="0" lang="ru" sz="1100" strike="noStrike" u="none">
                <a:solidFill>
                  <a:schemeClr val="dk1"/>
                </a:solidFill>
                <a:uFillTx/>
                <a:latin typeface="Arial"/>
                <a:ea typeface="Arial"/>
              </a:rPr>
              <a:t>And now I’d briefly demonstrate several use case and example made myself yesterday during the midnight lunch. This one is made on a phone, </a:t>
            </a:r>
            <a:endParaRPr b="0" lang="en-US" sz="1100" strike="noStrike" u="none">
              <a:solidFill>
                <a:srgbClr val="000000"/>
              </a:solidFill>
              <a:uFillTx/>
              <a:latin typeface="Arial"/>
            </a:endParaRPr>
          </a:p>
          <a:p>
            <a:pPr marL="216000" indent="0">
              <a:lnSpc>
                <a:spcPct val="115000"/>
              </a:lnSpc>
              <a:spcBef>
                <a:spcPts val="1199"/>
              </a:spcBef>
              <a:buNone/>
              <a:tabLst>
                <a:tab algn="l" pos="0"/>
              </a:tabLst>
            </a:pPr>
            <a:endParaRPr b="0" lang="en-US" sz="1100" strike="noStrike" u="none">
              <a:solidFill>
                <a:srgbClr val="000000"/>
              </a:solidFill>
              <a:uFillTx/>
              <a:latin typeface="Arial"/>
            </a:endParaRPr>
          </a:p>
          <a:p>
            <a:pPr marL="216000" indent="0">
              <a:lnSpc>
                <a:spcPct val="100000"/>
              </a:lnSpc>
              <a:buNone/>
              <a:tabLst>
                <a:tab algn="l" pos="0"/>
              </a:tabLst>
            </a:pPr>
            <a:endParaRPr b="0" lang="en-US" sz="1100" strike="noStrike" u="none">
              <a:solidFill>
                <a:srgbClr val="000000"/>
              </a:solidFill>
              <a:uFillTx/>
              <a:latin typeface="Arial"/>
            </a:endParaRPr>
          </a:p>
        </p:txBody>
      </p:sp>
    </p:spTree>
  </p:cSld>
</p:notes>
</file>

<file path=ppt/notesSlides/notesSlide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0" name="PlaceHolder 1"/>
          <p:cNvSpPr>
            <a:spLocks noGrp="1"/>
          </p:cNvSpPr>
          <p:nvPr>
            <p:ph type="sldImg"/>
          </p:nvPr>
        </p:nvSpPr>
        <p:spPr>
          <a:xfrm>
            <a:off x="381240" y="685800"/>
            <a:ext cx="6094800" cy="3427920"/>
          </a:xfrm>
          <a:prstGeom prst="rect">
            <a:avLst/>
          </a:prstGeom>
          <a:ln w="0">
            <a:noFill/>
          </a:ln>
        </p:spPr>
      </p:sp>
      <p:sp>
        <p:nvSpPr>
          <p:cNvPr id="151" name="PlaceHolder 2"/>
          <p:cNvSpPr>
            <a:spLocks noGrp="1"/>
          </p:cNvSpPr>
          <p:nvPr>
            <p:ph type="body"/>
          </p:nvPr>
        </p:nvSpPr>
        <p:spPr>
          <a:xfrm>
            <a:off x="685800" y="4343400"/>
            <a:ext cx="5485320" cy="4113720"/>
          </a:xfrm>
          <a:prstGeom prst="rect">
            <a:avLst/>
          </a:prstGeom>
          <a:noFill/>
          <a:ln w="0">
            <a:noFill/>
          </a:ln>
        </p:spPr>
        <p:txBody>
          <a:bodyPr lIns="91440" rIns="91440" tIns="91440" bIns="91440" anchor="t">
            <a:noAutofit/>
          </a:bodyPr>
          <a:p>
            <a:pPr marL="216000" indent="0">
              <a:lnSpc>
                <a:spcPct val="156000"/>
              </a:lnSpc>
              <a:buNone/>
              <a:tabLst>
                <a:tab algn="l" pos="0"/>
              </a:tabLst>
            </a:pPr>
            <a:r>
              <a:rPr b="1" lang="ru" sz="1200" strike="noStrike" u="none">
                <a:solidFill>
                  <a:schemeClr val="dk1"/>
                </a:solidFill>
                <a:uFillTx/>
                <a:latin typeface="Arial"/>
                <a:ea typeface="Arial"/>
              </a:rPr>
              <a:t>yassine last sentence: </a:t>
            </a:r>
            <a:r>
              <a:rPr b="0" lang="ru" sz="1050" strike="noStrike" u="none">
                <a:solidFill>
                  <a:srgbClr val="0e0e0e"/>
                </a:solidFill>
                <a:uFillTx/>
                <a:latin typeface="Arial"/>
                <a:ea typeface="Arial"/>
              </a:rPr>
              <a:t>By merging technology, food safety, and healthier living, UMAMI goes beyond simple image recognition.</a:t>
            </a:r>
            <a:endParaRPr b="0" lang="en-US" sz="1050" strike="noStrike" u="none">
              <a:solidFill>
                <a:srgbClr val="000000"/>
              </a:solidFill>
              <a:uFillTx/>
              <a:latin typeface="Arial"/>
            </a:endParaRPr>
          </a:p>
          <a:p>
            <a:pPr marL="216000" indent="0">
              <a:lnSpc>
                <a:spcPct val="156000"/>
              </a:lnSpc>
              <a:spcBef>
                <a:spcPts val="1100"/>
              </a:spcBef>
              <a:buNone/>
              <a:tabLst>
                <a:tab algn="l" pos="0"/>
              </a:tabLst>
            </a:pPr>
            <a:endParaRPr b="0" lang="en-US" sz="1200" strike="noStrike" u="none">
              <a:solidFill>
                <a:srgbClr val="000000"/>
              </a:solidFill>
              <a:uFillTx/>
              <a:latin typeface="Arial"/>
            </a:endParaRPr>
          </a:p>
          <a:p>
            <a:pPr marL="216000" indent="0">
              <a:lnSpc>
                <a:spcPct val="156000"/>
              </a:lnSpc>
              <a:spcBef>
                <a:spcPts val="1100"/>
              </a:spcBef>
              <a:buNone/>
              <a:tabLst>
                <a:tab algn="l" pos="0"/>
              </a:tabLst>
            </a:pPr>
            <a:r>
              <a:rPr b="0" lang="ru" sz="1200" strike="noStrike" u="none">
                <a:solidFill>
                  <a:schemeClr val="dk1"/>
                </a:solidFill>
                <a:uFillTx/>
                <a:latin typeface="Arial"/>
                <a:ea typeface="Arial"/>
              </a:rPr>
              <a:t>Beyond recognition, UMAMI serves an important purpose: providing essential allergen information and promoting informed eating. </a:t>
            </a:r>
            <a:endParaRPr b="0" lang="en-US" sz="1200" strike="noStrike" u="none">
              <a:solidFill>
                <a:srgbClr val="000000"/>
              </a:solidFill>
              <a:uFillTx/>
              <a:latin typeface="Arial"/>
            </a:endParaRPr>
          </a:p>
          <a:p>
            <a:pPr marL="216000" indent="0">
              <a:lnSpc>
                <a:spcPct val="156000"/>
              </a:lnSpc>
              <a:spcBef>
                <a:spcPts val="1100"/>
              </a:spcBef>
              <a:buNone/>
              <a:tabLst>
                <a:tab algn="l" pos="0"/>
              </a:tabLst>
            </a:pPr>
            <a:r>
              <a:rPr b="0" lang="ru" sz="1200" strike="noStrike" u="none">
                <a:solidFill>
                  <a:schemeClr val="dk1"/>
                </a:solidFill>
                <a:uFillTx/>
                <a:latin typeface="Arial"/>
                <a:ea typeface="Arial"/>
              </a:rPr>
              <a:t>For individuals with dietary restrictions, it offers peace of mind and confidence when making food choices in social or unfamiliar settings. UMAMI also supports healthier decisions through nutritional insights and helps users discover dishes from global cuisines.</a:t>
            </a:r>
            <a:endParaRPr b="0" lang="en-US" sz="1200" strike="noStrike" u="none">
              <a:solidFill>
                <a:srgbClr val="000000"/>
              </a:solidFill>
              <a:uFillTx/>
              <a:latin typeface="Arial"/>
            </a:endParaRPr>
          </a:p>
          <a:p>
            <a:pPr marL="216000" indent="0">
              <a:lnSpc>
                <a:spcPct val="100000"/>
              </a:lnSpc>
              <a:spcBef>
                <a:spcPts val="1100"/>
              </a:spcBef>
              <a:buNone/>
              <a:tabLst>
                <a:tab algn="l" pos="0"/>
              </a:tabLst>
            </a:pPr>
            <a:endParaRPr b="0" lang="en-US" sz="1100" strike="noStrike" u="none">
              <a:solidFill>
                <a:srgbClr val="000000"/>
              </a:solidFill>
              <a:uFillTx/>
              <a:latin typeface="Arial"/>
            </a:endParaRPr>
          </a:p>
        </p:txBody>
      </p:sp>
    </p:spTree>
  </p:cSld>
</p:notes>
</file>

<file path=ppt/notesSlides/notesSlide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2" name="PlaceHolder 1"/>
          <p:cNvSpPr>
            <a:spLocks noGrp="1"/>
          </p:cNvSpPr>
          <p:nvPr>
            <p:ph type="sldImg"/>
          </p:nvPr>
        </p:nvSpPr>
        <p:spPr>
          <a:xfrm>
            <a:off x="381240" y="685800"/>
            <a:ext cx="6094800" cy="3427920"/>
          </a:xfrm>
          <a:prstGeom prst="rect">
            <a:avLst/>
          </a:prstGeom>
          <a:ln w="0">
            <a:noFill/>
          </a:ln>
        </p:spPr>
      </p:sp>
      <p:sp>
        <p:nvSpPr>
          <p:cNvPr id="153" name="PlaceHolder 2"/>
          <p:cNvSpPr>
            <a:spLocks noGrp="1"/>
          </p:cNvSpPr>
          <p:nvPr>
            <p:ph type="body"/>
          </p:nvPr>
        </p:nvSpPr>
        <p:spPr>
          <a:xfrm>
            <a:off x="685800" y="4343400"/>
            <a:ext cx="5485320" cy="4113720"/>
          </a:xfrm>
          <a:prstGeom prst="rect">
            <a:avLst/>
          </a:prstGeom>
          <a:noFill/>
          <a:ln w="0">
            <a:noFill/>
          </a:ln>
        </p:spPr>
        <p:txBody>
          <a:bodyPr lIns="91440" rIns="91440" tIns="91440" bIns="91440" anchor="t">
            <a:noAutofit/>
          </a:bodyPr>
          <a:p>
            <a:pPr marL="216000" indent="0">
              <a:lnSpc>
                <a:spcPct val="156000"/>
              </a:lnSpc>
              <a:buNone/>
              <a:tabLst>
                <a:tab algn="l" pos="0"/>
              </a:tabLst>
            </a:pPr>
            <a:r>
              <a:rPr b="1" lang="ru" sz="1200" strike="noStrike" u="none">
                <a:solidFill>
                  <a:schemeClr val="dk1"/>
                </a:solidFill>
                <a:uFillTx/>
                <a:latin typeface="Arial"/>
                <a:ea typeface="Arial"/>
              </a:rPr>
              <a:t>yassine last sentence: </a:t>
            </a:r>
            <a:r>
              <a:rPr b="0" lang="ru" sz="1050" strike="noStrike" u="none">
                <a:solidFill>
                  <a:srgbClr val="0e0e0e"/>
                </a:solidFill>
                <a:uFillTx/>
                <a:latin typeface="Arial"/>
                <a:ea typeface="Arial"/>
              </a:rPr>
              <a:t>UMAMI helps mitigate these risks by providing clear allergen information, making food choices safer.</a:t>
            </a:r>
            <a:endParaRPr b="0" lang="en-US" sz="1050" strike="noStrike" u="none">
              <a:solidFill>
                <a:srgbClr val="000000"/>
              </a:solidFill>
              <a:uFillTx/>
              <a:latin typeface="Arial"/>
            </a:endParaRPr>
          </a:p>
          <a:p>
            <a:pPr marL="216000" indent="0">
              <a:lnSpc>
                <a:spcPct val="156000"/>
              </a:lnSpc>
              <a:spcBef>
                <a:spcPts val="1100"/>
              </a:spcBef>
              <a:buNone/>
              <a:tabLst>
                <a:tab algn="l" pos="0"/>
              </a:tabLst>
            </a:pPr>
            <a:r>
              <a:rPr b="0" lang="ru" sz="1200" strike="noStrike" u="none">
                <a:solidFill>
                  <a:schemeClr val="dk1"/>
                </a:solidFill>
                <a:uFillTx/>
                <a:latin typeface="Arial"/>
                <a:ea typeface="Arial"/>
              </a:rPr>
              <a:t>The reason we focus on allergens in our project is their significant impact on millions of people worldwide, as they can be life-threatening and require careful attention.</a:t>
            </a:r>
            <a:endParaRPr b="0" lang="en-US" sz="1200" strike="noStrike" u="none">
              <a:solidFill>
                <a:srgbClr val="000000"/>
              </a:solidFill>
              <a:uFillTx/>
              <a:latin typeface="Arial"/>
            </a:endParaRPr>
          </a:p>
          <a:p>
            <a:pPr marL="216000" indent="0">
              <a:lnSpc>
                <a:spcPct val="115000"/>
              </a:lnSpc>
              <a:spcBef>
                <a:spcPts val="1100"/>
              </a:spcBef>
              <a:buNone/>
              <a:tabLst>
                <a:tab algn="l" pos="0"/>
              </a:tabLst>
            </a:pPr>
            <a:endParaRPr b="0" lang="en-US" sz="1400" strike="noStrike" u="none">
              <a:solidFill>
                <a:srgbClr val="000000"/>
              </a:solidFill>
              <a:uFillTx/>
              <a:latin typeface="Arial"/>
            </a:endParaRPr>
          </a:p>
          <a:p>
            <a:pPr marL="216000" indent="0">
              <a:lnSpc>
                <a:spcPct val="100000"/>
              </a:lnSpc>
              <a:buNone/>
              <a:tabLst>
                <a:tab algn="l" pos="0"/>
              </a:tabLst>
            </a:pPr>
            <a:endParaRPr b="0" lang="en-US" sz="1000" strike="noStrike" u="none">
              <a:solidFill>
                <a:srgbClr val="000000"/>
              </a:solidFill>
              <a:uFillTx/>
              <a:latin typeface="Arial"/>
            </a:endParaRPr>
          </a:p>
          <a:p>
            <a:pPr marL="216000" indent="0">
              <a:lnSpc>
                <a:spcPct val="100000"/>
              </a:lnSpc>
              <a:buNone/>
              <a:tabLst>
                <a:tab algn="l" pos="0"/>
              </a:tabLst>
            </a:pPr>
            <a:endParaRPr b="0" lang="en-US" sz="1100" strike="noStrike" u="none">
              <a:solidFill>
                <a:srgbClr val="000000"/>
              </a:solidFill>
              <a:uFillTx/>
              <a:latin typeface="Arial"/>
            </a:endParaRPr>
          </a:p>
        </p:txBody>
      </p:sp>
    </p:spTree>
  </p:cSld>
</p:notes>
</file>

<file path=ppt/notesSlides/notesSlide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4" name="PlaceHolder 1"/>
          <p:cNvSpPr>
            <a:spLocks noGrp="1"/>
          </p:cNvSpPr>
          <p:nvPr>
            <p:ph type="sldImg"/>
          </p:nvPr>
        </p:nvSpPr>
        <p:spPr>
          <a:xfrm>
            <a:off x="381240" y="685800"/>
            <a:ext cx="6094800" cy="3427920"/>
          </a:xfrm>
          <a:prstGeom prst="rect">
            <a:avLst/>
          </a:prstGeom>
          <a:ln w="0">
            <a:noFill/>
          </a:ln>
        </p:spPr>
      </p:sp>
      <p:sp>
        <p:nvSpPr>
          <p:cNvPr id="155" name="PlaceHolder 2"/>
          <p:cNvSpPr>
            <a:spLocks noGrp="1"/>
          </p:cNvSpPr>
          <p:nvPr>
            <p:ph type="body"/>
          </p:nvPr>
        </p:nvSpPr>
        <p:spPr>
          <a:xfrm>
            <a:off x="685800" y="4343400"/>
            <a:ext cx="5485320" cy="4113720"/>
          </a:xfrm>
          <a:prstGeom prst="rect">
            <a:avLst/>
          </a:prstGeom>
          <a:noFill/>
          <a:ln w="0">
            <a:noFill/>
          </a:ln>
        </p:spPr>
        <p:txBody>
          <a:bodyPr lIns="91440" rIns="91440" tIns="91440" bIns="91440" anchor="t">
            <a:noAutofit/>
          </a:bodyPr>
          <a:p>
            <a:pPr marL="216000" indent="0">
              <a:lnSpc>
                <a:spcPct val="100000"/>
              </a:lnSpc>
              <a:buNone/>
              <a:tabLst>
                <a:tab algn="l" pos="0"/>
              </a:tabLst>
            </a:pPr>
            <a:r>
              <a:rPr b="1" lang="ru" sz="1100" strike="noStrike" u="none">
                <a:solidFill>
                  <a:srgbClr val="000000"/>
                </a:solidFill>
                <a:uFillTx/>
                <a:latin typeface="Arial"/>
                <a:ea typeface="Arial"/>
              </a:rPr>
              <a:t>Yassine last sentence: </a:t>
            </a:r>
            <a:r>
              <a:rPr b="0" lang="ru" sz="1050" strike="noStrike" u="none">
                <a:solidFill>
                  <a:srgbClr val="0e0e0e"/>
                </a:solidFill>
                <a:uFillTx/>
                <a:latin typeface="Arial"/>
                <a:ea typeface="Arial"/>
              </a:rPr>
              <a:t> Here </a:t>
            </a:r>
            <a:r>
              <a:rPr b="0" lang="ru" sz="1000" strike="noStrike" u="none">
                <a:solidFill>
                  <a:srgbClr val="0e0e0e"/>
                </a:solidFill>
                <a:uFillTx/>
                <a:latin typeface="Arial"/>
                <a:ea typeface="Arial"/>
              </a:rPr>
              <a:t>we aim to fine-tune and refine our model to accommodate an even greater diversity of dishes.</a:t>
            </a:r>
            <a:endParaRPr b="0" lang="en-US" sz="1000" strike="noStrike" u="none">
              <a:solidFill>
                <a:srgbClr val="000000"/>
              </a:solidFill>
              <a:uFillTx/>
              <a:latin typeface="Arial"/>
            </a:endParaRPr>
          </a:p>
          <a:p>
            <a:pPr marL="216000" indent="0">
              <a:lnSpc>
                <a:spcPct val="100000"/>
              </a:lnSpc>
              <a:buNone/>
              <a:tabLst>
                <a:tab algn="l" pos="0"/>
              </a:tabLst>
            </a:pPr>
            <a:endParaRPr b="0" lang="en-US" sz="1100" strike="noStrike" u="none">
              <a:solidFill>
                <a:srgbClr val="000000"/>
              </a:solidFill>
              <a:uFillTx/>
              <a:latin typeface="Arial"/>
            </a:endParaRPr>
          </a:p>
        </p:txBody>
      </p:sp>
    </p:spTree>
  </p:cSld>
</p:notes>
</file>

<file path=ppt/notesSlides/notesSlide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6" name="PlaceHolder 1"/>
          <p:cNvSpPr>
            <a:spLocks noGrp="1"/>
          </p:cNvSpPr>
          <p:nvPr>
            <p:ph type="sldImg"/>
          </p:nvPr>
        </p:nvSpPr>
        <p:spPr>
          <a:xfrm>
            <a:off x="381240" y="685800"/>
            <a:ext cx="6094800" cy="3427920"/>
          </a:xfrm>
          <a:prstGeom prst="rect">
            <a:avLst/>
          </a:prstGeom>
          <a:ln w="0">
            <a:noFill/>
          </a:ln>
        </p:spPr>
      </p:sp>
      <p:sp>
        <p:nvSpPr>
          <p:cNvPr id="157" name="PlaceHolder 2"/>
          <p:cNvSpPr>
            <a:spLocks noGrp="1"/>
          </p:cNvSpPr>
          <p:nvPr>
            <p:ph type="body"/>
          </p:nvPr>
        </p:nvSpPr>
        <p:spPr>
          <a:xfrm>
            <a:off x="685800" y="4343400"/>
            <a:ext cx="5485320" cy="4113720"/>
          </a:xfrm>
          <a:prstGeom prst="rect">
            <a:avLst/>
          </a:prstGeom>
          <a:noFill/>
          <a:ln w="0">
            <a:noFill/>
          </a:ln>
        </p:spPr>
        <p:txBody>
          <a:bodyPr lIns="91440" rIns="91440" tIns="91440" bIns="91440" anchor="t">
            <a:noAutofit/>
          </a:bodyPr>
          <a:p>
            <a:pPr marL="216000" indent="0">
              <a:lnSpc>
                <a:spcPct val="100000"/>
              </a:lnSpc>
              <a:spcBef>
                <a:spcPts val="799"/>
              </a:spcBef>
              <a:buNone/>
              <a:tabLst>
                <a:tab algn="l" pos="0"/>
              </a:tabLst>
            </a:pPr>
            <a:r>
              <a:rPr b="1" lang="ru" sz="1100" strike="noStrike" u="none">
                <a:solidFill>
                  <a:schemeClr val="dk1"/>
                </a:solidFill>
                <a:uFillTx/>
                <a:latin typeface="Arial"/>
                <a:ea typeface="Arial"/>
              </a:rPr>
              <a:t>yassine last sentence This approach effectively maximizes the potential of existing knowledge while optimizing results for our specific application."</a:t>
            </a:r>
            <a:endParaRPr b="0" lang="en-US" sz="1100" strike="noStrike" u="none">
              <a:solidFill>
                <a:srgbClr val="000000"/>
              </a:solidFill>
              <a:uFillTx/>
              <a:latin typeface="Arial"/>
            </a:endParaRPr>
          </a:p>
          <a:p>
            <a:pPr marL="216000" indent="0">
              <a:lnSpc>
                <a:spcPct val="100000"/>
              </a:lnSpc>
              <a:spcBef>
                <a:spcPts val="799"/>
              </a:spcBef>
              <a:buNone/>
              <a:tabLst>
                <a:tab algn="l" pos="0"/>
              </a:tabLst>
            </a:pPr>
            <a:endParaRPr b="0" lang="en-US" sz="1100" strike="noStrike" u="none">
              <a:solidFill>
                <a:srgbClr val="000000"/>
              </a:solidFill>
              <a:uFillTx/>
              <a:latin typeface="Arial"/>
            </a:endParaRPr>
          </a:p>
        </p:txBody>
      </p:sp>
    </p:spTree>
  </p:cSld>
</p:notes>
</file>

<file path=ppt/notesSlides/notesSlide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8" name="PlaceHolder 1"/>
          <p:cNvSpPr>
            <a:spLocks noGrp="1"/>
          </p:cNvSpPr>
          <p:nvPr>
            <p:ph type="sldImg"/>
          </p:nvPr>
        </p:nvSpPr>
        <p:spPr>
          <a:xfrm>
            <a:off x="381240" y="685800"/>
            <a:ext cx="6094800" cy="3427920"/>
          </a:xfrm>
          <a:prstGeom prst="rect">
            <a:avLst/>
          </a:prstGeom>
          <a:ln w="0">
            <a:noFill/>
          </a:ln>
        </p:spPr>
      </p:sp>
      <p:sp>
        <p:nvSpPr>
          <p:cNvPr id="159" name="PlaceHolder 2"/>
          <p:cNvSpPr>
            <a:spLocks noGrp="1"/>
          </p:cNvSpPr>
          <p:nvPr>
            <p:ph type="body"/>
          </p:nvPr>
        </p:nvSpPr>
        <p:spPr>
          <a:xfrm>
            <a:off x="685800" y="4343400"/>
            <a:ext cx="5485320" cy="4113720"/>
          </a:xfrm>
          <a:prstGeom prst="rect">
            <a:avLst/>
          </a:prstGeom>
          <a:noFill/>
          <a:ln w="0">
            <a:noFill/>
          </a:ln>
        </p:spPr>
        <p:txBody>
          <a:bodyPr lIns="91440" rIns="91440" tIns="91440" bIns="91440" anchor="t">
            <a:noAutofit/>
          </a:bodyPr>
          <a:p>
            <a:pPr marL="216000" indent="0">
              <a:lnSpc>
                <a:spcPct val="100000"/>
              </a:lnSpc>
              <a:buNone/>
              <a:tabLst>
                <a:tab algn="l" pos="0"/>
              </a:tabLst>
            </a:pPr>
            <a:r>
              <a:rPr b="1" lang="ru" sz="1100" strike="noStrike" u="none">
                <a:solidFill>
                  <a:schemeClr val="dk1"/>
                </a:solidFill>
                <a:uFillTx/>
                <a:latin typeface="Arial"/>
                <a:ea typeface="Arial"/>
              </a:rPr>
              <a:t>Nadine</a:t>
            </a:r>
            <a:endParaRPr b="0" lang="en-US" sz="1100" strike="noStrike" u="none">
              <a:solidFill>
                <a:srgbClr val="000000"/>
              </a:solidFill>
              <a:uFillTx/>
              <a:latin typeface="Arial"/>
            </a:endParaRPr>
          </a:p>
          <a:p>
            <a:pPr marL="216000" indent="0">
              <a:lnSpc>
                <a:spcPct val="115000"/>
              </a:lnSpc>
              <a:buNone/>
              <a:tabLst>
                <a:tab algn="l" pos="0"/>
              </a:tabLst>
            </a:pPr>
            <a:r>
              <a:rPr b="0" lang="ru" sz="1300" strike="noStrike" u="none">
                <a:solidFill>
                  <a:schemeClr val="dk1"/>
                </a:solidFill>
                <a:uFillTx/>
                <a:latin typeface="Arial"/>
                <a:ea typeface="Arial"/>
              </a:rPr>
              <a:t>There are many pre-trained models for computer vision, each suited for different tasks. We compared three popular models and selected ResNet50 for binary classification due to its balance of accuracy and efficiency. For multi-class classification, we chose EfficientNetB0 for its high accuracy and low computational cost.</a:t>
            </a:r>
            <a:endParaRPr b="0" lang="en-US" sz="1300" strike="noStrike" u="none">
              <a:solidFill>
                <a:srgbClr val="000000"/>
              </a:solidFill>
              <a:uFillTx/>
              <a:latin typeface="Arial"/>
            </a:endParaRPr>
          </a:p>
          <a:p>
            <a:pPr marL="216000" indent="0">
              <a:lnSpc>
                <a:spcPct val="115000"/>
              </a:lnSpc>
              <a:buNone/>
              <a:tabLst>
                <a:tab algn="l" pos="0"/>
              </a:tabLst>
            </a:pPr>
            <a:endParaRPr b="0" lang="en-US" sz="1200" strike="noStrike" u="none">
              <a:solidFill>
                <a:srgbClr val="000000"/>
              </a:solidFill>
              <a:uFillTx/>
              <a:latin typeface="Arial"/>
            </a:endParaRPr>
          </a:p>
          <a:p>
            <a:pPr marL="216000" indent="0">
              <a:lnSpc>
                <a:spcPct val="100000"/>
              </a:lnSpc>
              <a:spcBef>
                <a:spcPts val="1199"/>
              </a:spcBef>
              <a:buNone/>
              <a:tabLst>
                <a:tab algn="l" pos="0"/>
              </a:tabLst>
            </a:pPr>
            <a:endParaRPr b="0" lang="en-US" sz="1100" strike="noStrike" u="none">
              <a:solidFill>
                <a:srgbClr val="000000"/>
              </a:solidFill>
              <a:uFillTx/>
              <a:latin typeface="Arial"/>
            </a:endParaRPr>
          </a:p>
          <a:p>
            <a:pPr marL="216000" indent="0">
              <a:lnSpc>
                <a:spcPct val="100000"/>
              </a:lnSpc>
              <a:buNone/>
              <a:tabLst>
                <a:tab algn="l" pos="0"/>
              </a:tabLst>
            </a:pPr>
            <a:endParaRPr b="0" lang="en-US" sz="1100" strike="noStrike" u="none">
              <a:solidFill>
                <a:srgbClr val="000000"/>
              </a:solidFill>
              <a:uFillTx/>
              <a:latin typeface="Arial"/>
            </a:endParaRPr>
          </a:p>
          <a:p>
            <a:pPr marL="216000" indent="0">
              <a:lnSpc>
                <a:spcPct val="100000"/>
              </a:lnSpc>
              <a:buNone/>
              <a:tabLst>
                <a:tab algn="l" pos="0"/>
              </a:tabLst>
            </a:pPr>
            <a:endParaRPr b="0" lang="en-US" sz="1100" strike="noStrike" u="none">
              <a:solidFill>
                <a:srgbClr val="000000"/>
              </a:solidFill>
              <a:uFillTx/>
              <a:latin typeface="Arial"/>
            </a:endParaRPr>
          </a:p>
          <a:p>
            <a:pPr marL="216000" indent="0">
              <a:lnSpc>
                <a:spcPct val="115000"/>
              </a:lnSpc>
              <a:buNone/>
              <a:tabLst>
                <a:tab algn="l" pos="0"/>
              </a:tabLst>
            </a:pPr>
            <a:r>
              <a:rPr b="0" lang="ru" sz="1200" strike="noStrike" u="none">
                <a:solidFill>
                  <a:schemeClr val="dk1"/>
                </a:solidFill>
                <a:uFillTx/>
                <a:latin typeface="Arial"/>
                <a:ea typeface="Arial"/>
              </a:rPr>
              <a:t>·</a:t>
            </a:r>
            <a:r>
              <a:rPr b="0" lang="ru" sz="1200" strike="noStrike" u="none">
                <a:solidFill>
                  <a:schemeClr val="dk1"/>
                </a:solidFill>
                <a:uFillTx/>
                <a:latin typeface="Times New Roman"/>
                <a:ea typeface="Times New Roman"/>
              </a:rPr>
              <a:t>  </a:t>
            </a:r>
            <a:r>
              <a:rPr b="1" lang="ru" sz="1200" strike="noStrike" u="none">
                <a:solidFill>
                  <a:schemeClr val="dk1"/>
                </a:solidFill>
                <a:uFillTx/>
                <a:latin typeface="Times New Roman"/>
                <a:ea typeface="Times New Roman"/>
              </a:rPr>
              <a:t>Number of parameters (x10⁶)</a:t>
            </a:r>
            <a:r>
              <a:rPr b="0" lang="ru" sz="1200" strike="noStrike" u="none">
                <a:solidFill>
                  <a:schemeClr val="dk1"/>
                </a:solidFill>
                <a:uFillTx/>
                <a:latin typeface="Times New Roman"/>
                <a:ea typeface="Times New Roman"/>
              </a:rPr>
              <a:t>: Indicates the complexity of the model in terms of learnable weights.</a:t>
            </a:r>
            <a:endParaRPr b="0" lang="en-US" sz="1200" strike="noStrike" u="none">
              <a:solidFill>
                <a:srgbClr val="000000"/>
              </a:solidFill>
              <a:uFillTx/>
              <a:latin typeface="Arial"/>
            </a:endParaRPr>
          </a:p>
          <a:p>
            <a:pPr marL="216000" indent="0">
              <a:lnSpc>
                <a:spcPct val="115000"/>
              </a:lnSpc>
              <a:buNone/>
              <a:tabLst>
                <a:tab algn="l" pos="0"/>
              </a:tabLst>
            </a:pPr>
            <a:r>
              <a:rPr b="0" lang="ru" sz="1200" strike="noStrike" u="none">
                <a:solidFill>
                  <a:schemeClr val="dk1"/>
                </a:solidFill>
                <a:uFillTx/>
                <a:latin typeface="Arial"/>
                <a:ea typeface="Arial"/>
              </a:rPr>
              <a:t>·</a:t>
            </a:r>
            <a:r>
              <a:rPr b="0" lang="ru" sz="1200" strike="noStrike" u="none">
                <a:solidFill>
                  <a:schemeClr val="dk1"/>
                </a:solidFill>
                <a:uFillTx/>
                <a:latin typeface="Times New Roman"/>
                <a:ea typeface="Times New Roman"/>
              </a:rPr>
              <a:t>  </a:t>
            </a:r>
            <a:r>
              <a:rPr b="1" lang="ru" sz="1200" strike="noStrike" u="none">
                <a:solidFill>
                  <a:schemeClr val="dk1"/>
                </a:solidFill>
                <a:uFillTx/>
                <a:latin typeface="Times New Roman"/>
                <a:ea typeface="Times New Roman"/>
              </a:rPr>
              <a:t>Depth</a:t>
            </a:r>
            <a:r>
              <a:rPr b="0" lang="ru" sz="1200" strike="noStrike" u="none">
                <a:solidFill>
                  <a:schemeClr val="dk1"/>
                </a:solidFill>
                <a:uFillTx/>
                <a:latin typeface="Times New Roman"/>
                <a:ea typeface="Times New Roman"/>
              </a:rPr>
              <a:t>: The number of layers, which reflects the capacity of the model to extract features.</a:t>
            </a:r>
            <a:endParaRPr b="0" lang="en-US" sz="1200" strike="noStrike" u="none">
              <a:solidFill>
                <a:srgbClr val="000000"/>
              </a:solidFill>
              <a:uFillTx/>
              <a:latin typeface="Arial"/>
            </a:endParaRPr>
          </a:p>
          <a:p>
            <a:pPr marL="216000" indent="0">
              <a:lnSpc>
                <a:spcPct val="115000"/>
              </a:lnSpc>
              <a:buNone/>
              <a:tabLst>
                <a:tab algn="l" pos="0"/>
              </a:tabLst>
            </a:pPr>
            <a:r>
              <a:rPr b="0" lang="ru" sz="1200" strike="noStrike" u="none">
                <a:solidFill>
                  <a:schemeClr val="dk1"/>
                </a:solidFill>
                <a:uFillTx/>
                <a:latin typeface="Arial"/>
                <a:ea typeface="Arial"/>
              </a:rPr>
              <a:t>·</a:t>
            </a:r>
            <a:r>
              <a:rPr b="0" lang="ru" sz="1200" strike="noStrike" u="none">
                <a:solidFill>
                  <a:schemeClr val="dk1"/>
                </a:solidFill>
                <a:uFillTx/>
                <a:latin typeface="Times New Roman"/>
                <a:ea typeface="Times New Roman"/>
              </a:rPr>
              <a:t>  </a:t>
            </a:r>
            <a:r>
              <a:rPr b="1" lang="ru" sz="1200" strike="noStrike" u="none">
                <a:solidFill>
                  <a:schemeClr val="dk1"/>
                </a:solidFill>
                <a:uFillTx/>
                <a:latin typeface="Times New Roman"/>
                <a:ea typeface="Times New Roman"/>
              </a:rPr>
              <a:t>Max. accuracy (%)</a:t>
            </a:r>
            <a:r>
              <a:rPr b="0" lang="ru" sz="1200" strike="noStrike" u="none">
                <a:solidFill>
                  <a:schemeClr val="dk1"/>
                </a:solidFill>
                <a:uFillTx/>
                <a:latin typeface="Times New Roman"/>
                <a:ea typeface="Times New Roman"/>
              </a:rPr>
              <a:t>: The highest classification accuracy achieved on datasets.</a:t>
            </a:r>
            <a:endParaRPr b="0" lang="en-US" sz="1200" strike="noStrike" u="none">
              <a:solidFill>
                <a:srgbClr val="000000"/>
              </a:solidFill>
              <a:uFillTx/>
              <a:latin typeface="Arial"/>
            </a:endParaRPr>
          </a:p>
          <a:p>
            <a:pPr marL="216000" indent="0">
              <a:lnSpc>
                <a:spcPct val="115000"/>
              </a:lnSpc>
              <a:buNone/>
              <a:tabLst>
                <a:tab algn="l" pos="0"/>
              </a:tabLst>
            </a:pPr>
            <a:r>
              <a:rPr b="0" lang="ru" sz="1200" strike="noStrike" u="none">
                <a:solidFill>
                  <a:schemeClr val="dk1"/>
                </a:solidFill>
                <a:uFillTx/>
                <a:latin typeface="Times New Roman"/>
                <a:ea typeface="Times New Roman"/>
              </a:rPr>
              <a:t>·  </a:t>
            </a:r>
            <a:r>
              <a:rPr b="1" lang="ru" sz="1200" strike="noStrike" u="none">
                <a:solidFill>
                  <a:schemeClr val="dk1"/>
                </a:solidFill>
                <a:uFillTx/>
                <a:latin typeface="Times New Roman"/>
                <a:ea typeface="Times New Roman"/>
              </a:rPr>
              <a:t>FLOPs (x10⁹)</a:t>
            </a:r>
            <a:r>
              <a:rPr b="0" lang="ru" sz="1200" strike="noStrike" u="none">
                <a:solidFill>
                  <a:schemeClr val="dk1"/>
                </a:solidFill>
                <a:uFillTx/>
                <a:latin typeface="Times New Roman"/>
                <a:ea typeface="Times New Roman"/>
              </a:rPr>
              <a:t>: A measure of computational cost in floating-point operations.</a:t>
            </a:r>
            <a:endParaRPr b="0" lang="en-US" sz="1200" strike="noStrike" u="none">
              <a:solidFill>
                <a:srgbClr val="000000"/>
              </a:solidFill>
              <a:uFillTx/>
              <a:latin typeface="Arial"/>
            </a:endParaRPr>
          </a:p>
          <a:p>
            <a:pPr marL="216000" indent="0">
              <a:lnSpc>
                <a:spcPct val="100000"/>
              </a:lnSpc>
              <a:buNone/>
              <a:tabLst>
                <a:tab algn="l" pos="0"/>
              </a:tabLst>
            </a:pPr>
            <a:endParaRPr b="0" lang="en-US" sz="1100" strike="noStrike" u="none">
              <a:solidFill>
                <a:srgbClr val="000000"/>
              </a:solidFill>
              <a:uFillTx/>
              <a:latin typeface="Arial"/>
            </a:endParaRPr>
          </a:p>
        </p:txBody>
      </p:sp>
    </p:spTree>
  </p:cSld>
</p:notes>
</file>

<file path=ppt/notesSlides/notesSlide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0" name="PlaceHolder 1"/>
          <p:cNvSpPr>
            <a:spLocks noGrp="1"/>
          </p:cNvSpPr>
          <p:nvPr>
            <p:ph type="sldImg"/>
          </p:nvPr>
        </p:nvSpPr>
        <p:spPr>
          <a:xfrm>
            <a:off x="381240" y="685800"/>
            <a:ext cx="6094800" cy="3427920"/>
          </a:xfrm>
          <a:prstGeom prst="rect">
            <a:avLst/>
          </a:prstGeom>
          <a:ln w="0">
            <a:noFill/>
          </a:ln>
        </p:spPr>
      </p:sp>
      <p:sp>
        <p:nvSpPr>
          <p:cNvPr id="161" name="PlaceHolder 2"/>
          <p:cNvSpPr>
            <a:spLocks noGrp="1"/>
          </p:cNvSpPr>
          <p:nvPr>
            <p:ph type="body"/>
          </p:nvPr>
        </p:nvSpPr>
        <p:spPr>
          <a:xfrm>
            <a:off x="685800" y="4343400"/>
            <a:ext cx="5485320" cy="4113720"/>
          </a:xfrm>
          <a:prstGeom prst="rect">
            <a:avLst/>
          </a:prstGeom>
          <a:noFill/>
          <a:ln w="0">
            <a:noFill/>
          </a:ln>
        </p:spPr>
        <p:txBody>
          <a:bodyPr lIns="91440" rIns="91440" tIns="91440" bIns="91440" anchor="t">
            <a:noAutofit/>
          </a:bodyPr>
          <a:p>
            <a:pPr marL="216000" indent="0">
              <a:lnSpc>
                <a:spcPct val="100000"/>
              </a:lnSpc>
              <a:buNone/>
              <a:tabLst>
                <a:tab algn="l" pos="0"/>
              </a:tabLst>
            </a:pPr>
            <a:r>
              <a:rPr b="0" lang="ru" sz="1100" strike="noStrike" u="none">
                <a:solidFill>
                  <a:schemeClr val="dk1"/>
                </a:solidFill>
                <a:uFillTx/>
                <a:latin typeface="Arial"/>
                <a:ea typeface="Arial"/>
              </a:rPr>
              <a:t>Nadine</a:t>
            </a:r>
            <a:endParaRPr b="0" lang="en-US" sz="1100" strike="noStrike" u="none">
              <a:solidFill>
                <a:srgbClr val="000000"/>
              </a:solidFill>
              <a:uFillTx/>
              <a:latin typeface="Arial"/>
            </a:endParaRPr>
          </a:p>
          <a:p>
            <a:pPr marL="216000" indent="0">
              <a:lnSpc>
                <a:spcPct val="100000"/>
              </a:lnSpc>
              <a:buNone/>
              <a:tabLst>
                <a:tab algn="l" pos="0"/>
              </a:tabLst>
            </a:pPr>
            <a:r>
              <a:rPr b="0" lang="ru" sz="1200" strike="noStrike" u="none">
                <a:solidFill>
                  <a:schemeClr val="dk1"/>
                </a:solidFill>
                <a:uFillTx/>
                <a:latin typeface="Arial"/>
                <a:ea typeface="Arial"/>
              </a:rPr>
              <a:t>Food classification is challenging due to the large number of categories. To simplify, we started with a binary classification model to determine whether an image shows food or non-food. </a:t>
            </a:r>
            <a:endParaRPr b="0" lang="en-US" sz="1200" strike="noStrike" u="none">
              <a:solidFill>
                <a:srgbClr val="000000"/>
              </a:solidFill>
              <a:uFillTx/>
              <a:latin typeface="Arial"/>
            </a:endParaRPr>
          </a:p>
          <a:p>
            <a:pPr marL="216000" indent="0">
              <a:lnSpc>
                <a:spcPct val="100000"/>
              </a:lnSpc>
              <a:buNone/>
              <a:tabLst>
                <a:tab algn="l" pos="0"/>
              </a:tabLst>
            </a:pPr>
            <a:r>
              <a:rPr b="0" lang="ru" sz="1200" strike="noStrike" u="none">
                <a:solidFill>
                  <a:schemeClr val="dk1"/>
                </a:solidFill>
                <a:uFillTx/>
                <a:latin typeface="Arial"/>
                <a:ea typeface="Arial"/>
              </a:rPr>
              <a:t>The baseline model architecture combines transfer learning with ResNet50 for feature extraction and a Random Forest classifier for final prediction. ResNet50, pre-trained on ImageNet, extracts key features from images and converts them into a feature vector. </a:t>
            </a:r>
            <a:br>
              <a:rPr sz="1200"/>
            </a:br>
            <a:r>
              <a:rPr b="0" lang="ru" sz="1200" strike="noStrike" u="none">
                <a:solidFill>
                  <a:schemeClr val="dk1"/>
                </a:solidFill>
                <a:uFillTx/>
                <a:latin typeface="Arial"/>
                <a:ea typeface="Arial"/>
              </a:rPr>
              <a:t>This vector is passed to the Random Forest classifier, which predicts whether the image is food or non-food. Our model achieves 98% overall accuracy on the test dataset.</a:t>
            </a:r>
            <a:endParaRPr b="0" lang="en-US" sz="1200" strike="noStrike" u="none">
              <a:solidFill>
                <a:srgbClr val="000000"/>
              </a:solidFill>
              <a:uFillTx/>
              <a:latin typeface="Arial"/>
            </a:endParaRPr>
          </a:p>
          <a:p>
            <a:pPr marL="216000" indent="0">
              <a:lnSpc>
                <a:spcPct val="100000"/>
              </a:lnSpc>
              <a:buNone/>
              <a:tabLst>
                <a:tab algn="l" pos="0"/>
              </a:tabLst>
            </a:pPr>
            <a:endParaRPr b="0" lang="en-US" sz="1300" strike="noStrike" u="none">
              <a:solidFill>
                <a:srgbClr val="000000"/>
              </a:solidFill>
              <a:uFillTx/>
              <a:latin typeface="Arial"/>
            </a:endParaRPr>
          </a:p>
        </p:txBody>
      </p:sp>
    </p:spTree>
  </p:cSld>
</p:notes>
</file>

<file path=ppt/notesSlides/notesSlide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2" name="PlaceHolder 1"/>
          <p:cNvSpPr>
            <a:spLocks noGrp="1"/>
          </p:cNvSpPr>
          <p:nvPr>
            <p:ph type="sldImg"/>
          </p:nvPr>
        </p:nvSpPr>
        <p:spPr>
          <a:xfrm>
            <a:off x="381240" y="685800"/>
            <a:ext cx="6094800" cy="3427920"/>
          </a:xfrm>
          <a:prstGeom prst="rect">
            <a:avLst/>
          </a:prstGeom>
          <a:ln w="0">
            <a:noFill/>
          </a:ln>
        </p:spPr>
      </p:sp>
      <p:sp>
        <p:nvSpPr>
          <p:cNvPr id="163" name="PlaceHolder 2"/>
          <p:cNvSpPr>
            <a:spLocks noGrp="1"/>
          </p:cNvSpPr>
          <p:nvPr>
            <p:ph type="body"/>
          </p:nvPr>
        </p:nvSpPr>
        <p:spPr>
          <a:xfrm>
            <a:off x="685800" y="4343400"/>
            <a:ext cx="5485320" cy="4113720"/>
          </a:xfrm>
          <a:prstGeom prst="rect">
            <a:avLst/>
          </a:prstGeom>
          <a:noFill/>
          <a:ln w="0">
            <a:noFill/>
          </a:ln>
        </p:spPr>
        <p:txBody>
          <a:bodyPr lIns="91440" rIns="91440" tIns="91440" bIns="91440" anchor="t">
            <a:noAutofit/>
          </a:bodyPr>
          <a:p>
            <a:pPr marL="216000" indent="0">
              <a:lnSpc>
                <a:spcPct val="100000"/>
              </a:lnSpc>
              <a:buNone/>
              <a:tabLst>
                <a:tab algn="l" pos="0"/>
              </a:tabLst>
            </a:pPr>
            <a:r>
              <a:rPr b="1" lang="ru" sz="1100" strike="noStrike" u="none">
                <a:solidFill>
                  <a:schemeClr val="dk1"/>
                </a:solidFill>
                <a:uFillTx/>
                <a:latin typeface="Arial"/>
                <a:ea typeface="Arial"/>
              </a:rPr>
              <a:t>Nadine</a:t>
            </a:r>
            <a:endParaRPr b="0" lang="en-US" sz="1100" strike="noStrike" u="none">
              <a:solidFill>
                <a:srgbClr val="000000"/>
              </a:solidFill>
              <a:uFillTx/>
              <a:latin typeface="Arial"/>
            </a:endParaRPr>
          </a:p>
          <a:p>
            <a:pPr marL="216000" indent="0">
              <a:lnSpc>
                <a:spcPct val="115000"/>
              </a:lnSpc>
              <a:spcBef>
                <a:spcPts val="1199"/>
              </a:spcBef>
              <a:buNone/>
              <a:tabLst>
                <a:tab algn="l" pos="0"/>
              </a:tabLst>
            </a:pPr>
            <a:r>
              <a:rPr b="0" lang="ru" sz="1200" strike="noStrike" u="none">
                <a:solidFill>
                  <a:schemeClr val="dk1"/>
                </a:solidFill>
                <a:uFillTx/>
                <a:latin typeface="Arial"/>
                <a:ea typeface="Arial"/>
              </a:rPr>
              <a:t>The next step in our pipeline is multi-class food image classification. We used </a:t>
            </a:r>
            <a:r>
              <a:rPr b="1" lang="ru" sz="1200" strike="noStrike" u="none">
                <a:solidFill>
                  <a:schemeClr val="dk1"/>
                </a:solidFill>
                <a:uFillTx/>
                <a:latin typeface="Arial"/>
                <a:ea typeface="Arial"/>
              </a:rPr>
              <a:t>EfficientNetB0</a:t>
            </a:r>
            <a:r>
              <a:rPr b="0" lang="ru" sz="1200" strike="noStrike" u="none">
                <a:solidFill>
                  <a:schemeClr val="dk1"/>
                </a:solidFill>
                <a:uFillTx/>
                <a:latin typeface="Arial"/>
                <a:ea typeface="Arial"/>
              </a:rPr>
              <a:t>, keeping its initial layers frozen to retain general knowledge.</a:t>
            </a:r>
            <a:endParaRPr b="0" lang="en-US" sz="1200" strike="noStrike" u="none">
              <a:solidFill>
                <a:srgbClr val="000000"/>
              </a:solidFill>
              <a:uFillTx/>
              <a:latin typeface="Arial"/>
            </a:endParaRPr>
          </a:p>
          <a:p>
            <a:pPr marL="216000" indent="0">
              <a:lnSpc>
                <a:spcPct val="115000"/>
              </a:lnSpc>
              <a:spcBef>
                <a:spcPts val="1199"/>
              </a:spcBef>
              <a:buNone/>
              <a:tabLst>
                <a:tab algn="l" pos="0"/>
              </a:tabLst>
            </a:pPr>
            <a:r>
              <a:rPr b="0" lang="ru" sz="1200" strike="noStrike" u="none">
                <a:solidFill>
                  <a:schemeClr val="dk1"/>
                </a:solidFill>
                <a:uFillTx/>
                <a:latin typeface="Arial"/>
                <a:ea typeface="Arial"/>
              </a:rPr>
              <a:t>In addition, we added trainable layers, which were fine-tuned using a food-specific dataset to help the model recognize details unique to different dishes.</a:t>
            </a:r>
            <a:endParaRPr b="0" lang="en-US" sz="1200" strike="noStrike" u="none">
              <a:solidFill>
                <a:srgbClr val="000000"/>
              </a:solidFill>
              <a:uFillTx/>
              <a:latin typeface="Arial"/>
            </a:endParaRPr>
          </a:p>
          <a:p>
            <a:pPr marL="216000" indent="0">
              <a:lnSpc>
                <a:spcPct val="115000"/>
              </a:lnSpc>
              <a:spcBef>
                <a:spcPts val="1199"/>
              </a:spcBef>
              <a:buNone/>
              <a:tabLst>
                <a:tab algn="l" pos="0"/>
              </a:tabLst>
            </a:pPr>
            <a:r>
              <a:rPr b="0" lang="ru" sz="1200" strike="noStrike" u="none">
                <a:solidFill>
                  <a:schemeClr val="dk1"/>
                </a:solidFill>
                <a:uFillTx/>
                <a:latin typeface="Arial"/>
                <a:ea typeface="Arial"/>
              </a:rPr>
              <a:t>With this approach, our model achieved 75% accuracy.</a:t>
            </a:r>
            <a:endParaRPr b="0" lang="en-US" sz="1200" strike="noStrike" u="none">
              <a:solidFill>
                <a:srgbClr val="000000"/>
              </a:solidFill>
              <a:uFillTx/>
              <a:latin typeface="Arial"/>
            </a:endParaRPr>
          </a:p>
          <a:p>
            <a:pPr marL="216000" indent="0">
              <a:lnSpc>
                <a:spcPct val="115000"/>
              </a:lnSpc>
              <a:spcBef>
                <a:spcPts val="1199"/>
              </a:spcBef>
              <a:buNone/>
              <a:tabLst>
                <a:tab algn="l" pos="0"/>
              </a:tabLst>
            </a:pPr>
            <a:endParaRPr b="0" lang="en-US" sz="1200" strike="noStrike" u="none">
              <a:solidFill>
                <a:srgbClr val="000000"/>
              </a:solidFill>
              <a:uFillTx/>
              <a:latin typeface="Arial"/>
            </a:endParaRPr>
          </a:p>
          <a:p>
            <a:pPr marL="216000" indent="0">
              <a:lnSpc>
                <a:spcPct val="115000"/>
              </a:lnSpc>
              <a:spcBef>
                <a:spcPts val="1199"/>
              </a:spcBef>
              <a:buNone/>
              <a:tabLst>
                <a:tab algn="l" pos="0"/>
              </a:tabLst>
            </a:pPr>
            <a:endParaRPr b="0" lang="en-US" sz="1200" strike="noStrike" u="none">
              <a:solidFill>
                <a:srgbClr val="000000"/>
              </a:solidFill>
              <a:uFillTx/>
              <a:latin typeface="Arial"/>
            </a:endParaRPr>
          </a:p>
          <a:p>
            <a:pPr marL="216000" indent="0">
              <a:lnSpc>
                <a:spcPct val="100000"/>
              </a:lnSpc>
              <a:spcBef>
                <a:spcPts val="1199"/>
              </a:spcBef>
              <a:buNone/>
              <a:tabLst>
                <a:tab algn="l" pos="0"/>
              </a:tabLst>
            </a:pPr>
            <a:endParaRPr b="0" lang="en-US" sz="1100" strike="noStrike" u="none">
              <a:solidFill>
                <a:srgbClr val="000000"/>
              </a:solidFill>
              <a:uFillTx/>
              <a:latin typeface="Arial"/>
            </a:endParaRPr>
          </a:p>
        </p:txBody>
      </p:sp>
    </p:spTree>
  </p:cSld>
</p:notes>
</file>

<file path=ppt/notesSlides/notesSlide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4" name="PlaceHolder 1"/>
          <p:cNvSpPr>
            <a:spLocks noGrp="1"/>
          </p:cNvSpPr>
          <p:nvPr>
            <p:ph type="sldImg"/>
          </p:nvPr>
        </p:nvSpPr>
        <p:spPr>
          <a:xfrm>
            <a:off x="381240" y="685800"/>
            <a:ext cx="6094800" cy="3427920"/>
          </a:xfrm>
          <a:prstGeom prst="rect">
            <a:avLst/>
          </a:prstGeom>
          <a:ln w="0">
            <a:noFill/>
          </a:ln>
        </p:spPr>
      </p:sp>
      <p:sp>
        <p:nvSpPr>
          <p:cNvPr id="165" name="PlaceHolder 2"/>
          <p:cNvSpPr>
            <a:spLocks noGrp="1"/>
          </p:cNvSpPr>
          <p:nvPr>
            <p:ph type="body"/>
          </p:nvPr>
        </p:nvSpPr>
        <p:spPr>
          <a:xfrm>
            <a:off x="685800" y="4343400"/>
            <a:ext cx="5485320" cy="4113720"/>
          </a:xfrm>
          <a:prstGeom prst="rect">
            <a:avLst/>
          </a:prstGeom>
          <a:noFill/>
          <a:ln w="0">
            <a:noFill/>
          </a:ln>
        </p:spPr>
        <p:txBody>
          <a:bodyPr lIns="91440" rIns="91440" tIns="91440" bIns="91440" anchor="t">
            <a:noAutofit/>
          </a:bodyPr>
          <a:p>
            <a:pPr marL="216000" indent="0">
              <a:lnSpc>
                <a:spcPct val="100000"/>
              </a:lnSpc>
              <a:buNone/>
              <a:tabLst>
                <a:tab algn="l" pos="0"/>
              </a:tabLst>
            </a:pPr>
            <a:r>
              <a:rPr b="1" lang="ru" sz="1400" strike="noStrike" u="none">
                <a:solidFill>
                  <a:srgbClr val="000000"/>
                </a:solidFill>
                <a:uFillTx/>
                <a:latin typeface="Arial"/>
                <a:ea typeface="Arial"/>
              </a:rPr>
              <a:t>Nadine:</a:t>
            </a:r>
            <a:endParaRPr b="0" lang="en-US" sz="1400" strike="noStrike" u="none">
              <a:solidFill>
                <a:srgbClr val="000000"/>
              </a:solidFill>
              <a:uFillTx/>
              <a:latin typeface="Arial"/>
            </a:endParaRPr>
          </a:p>
          <a:p>
            <a:pPr marL="216000" indent="0">
              <a:lnSpc>
                <a:spcPct val="115000"/>
              </a:lnSpc>
              <a:spcBef>
                <a:spcPts val="1199"/>
              </a:spcBef>
              <a:buNone/>
              <a:tabLst>
                <a:tab algn="l" pos="0"/>
              </a:tabLst>
            </a:pPr>
            <a:r>
              <a:rPr b="0" lang="ru" sz="1200" strike="noStrike" u="none">
                <a:solidFill>
                  <a:schemeClr val="dk1"/>
                </a:solidFill>
                <a:uFillTx/>
                <a:latin typeface="Arial"/>
                <a:ea typeface="Arial"/>
              </a:rPr>
              <a:t>However, accuracy alone does not tell the full story. One of the key challenges our model faces is visually similar dishes, which often share overlapping features like shapes, colors, and textures. Variations in preparation and presentation make the task even harder.</a:t>
            </a:r>
            <a:endParaRPr b="0" lang="en-US" sz="1200" strike="noStrike" u="none">
              <a:solidFill>
                <a:srgbClr val="000000"/>
              </a:solidFill>
              <a:uFillTx/>
              <a:latin typeface="Arial"/>
            </a:endParaRPr>
          </a:p>
          <a:p>
            <a:pPr marL="216000" indent="0">
              <a:lnSpc>
                <a:spcPct val="115000"/>
              </a:lnSpc>
              <a:spcBef>
                <a:spcPts val="1199"/>
              </a:spcBef>
              <a:buNone/>
              <a:tabLst>
                <a:tab algn="l" pos="0"/>
              </a:tabLst>
            </a:pPr>
            <a:r>
              <a:rPr b="0" lang="ru" sz="1200" strike="noStrike" u="none">
                <a:solidFill>
                  <a:schemeClr val="dk1"/>
                </a:solidFill>
                <a:uFillTx/>
                <a:latin typeface="Arial"/>
                <a:ea typeface="Arial"/>
              </a:rPr>
              <a:t>The Confusion Matrix on the right highlights a specific challenge with </a:t>
            </a:r>
            <a:r>
              <a:rPr b="0" lang="ru" sz="1300" strike="noStrike" u="none">
                <a:solidFill>
                  <a:schemeClr val="dk1"/>
                </a:solidFill>
                <a:uFillTx/>
                <a:latin typeface="Arial"/>
                <a:ea typeface="Arial"/>
              </a:rPr>
              <a:t>gnocchi and shrimp classes</a:t>
            </a:r>
            <a:r>
              <a:rPr b="0" lang="ru" sz="1200" strike="noStrike" u="none">
                <a:solidFill>
                  <a:schemeClr val="dk1"/>
                </a:solidFill>
                <a:uFillTx/>
                <a:latin typeface="Arial"/>
                <a:ea typeface="Arial"/>
              </a:rPr>
              <a:t>. The numbers show how the predicted labels align with the actual ones, and the model often misclassifies gnocchi as shrimp. </a:t>
            </a:r>
            <a:r>
              <a:rPr b="0" lang="ru" sz="1300" strike="noStrike" u="none">
                <a:solidFill>
                  <a:schemeClr val="dk1"/>
                </a:solidFill>
                <a:uFillTx/>
                <a:latin typeface="Arial"/>
                <a:ea typeface="Arial"/>
              </a:rPr>
              <a:t>As the images demonstrate, even humans might find it difficult to distinguish these dishes by appearance, which explains the challenge for the model.</a:t>
            </a:r>
            <a:endParaRPr b="0" lang="en-US" sz="1300" strike="noStrike" u="none">
              <a:solidFill>
                <a:srgbClr val="000000"/>
              </a:solidFill>
              <a:uFillTx/>
              <a:latin typeface="Arial"/>
            </a:endParaRPr>
          </a:p>
          <a:p>
            <a:pPr marL="216000" indent="0">
              <a:lnSpc>
                <a:spcPct val="115000"/>
              </a:lnSpc>
              <a:spcBef>
                <a:spcPts val="1199"/>
              </a:spcBef>
              <a:buNone/>
              <a:tabLst>
                <a:tab algn="l" pos="0"/>
              </a:tabLst>
            </a:pPr>
            <a:endParaRPr b="0" lang="en-US" sz="1200" strike="noStrike" u="none">
              <a:solidFill>
                <a:srgbClr val="000000"/>
              </a:solidFill>
              <a:uFillTx/>
              <a:latin typeface="Arial"/>
            </a:endParaRPr>
          </a:p>
          <a:p>
            <a:pPr marL="216000" indent="0">
              <a:lnSpc>
                <a:spcPct val="115000"/>
              </a:lnSpc>
              <a:spcBef>
                <a:spcPts val="1199"/>
              </a:spcBef>
              <a:buNone/>
              <a:tabLst>
                <a:tab algn="l" pos="0"/>
              </a:tabLst>
            </a:pPr>
            <a:endParaRPr b="0" lang="en-US" sz="1200" strike="noStrike" u="none">
              <a:solidFill>
                <a:srgbClr val="000000"/>
              </a:solidFill>
              <a:uFillTx/>
              <a:latin typeface="Arial"/>
            </a:endParaRPr>
          </a:p>
          <a:p>
            <a:pPr marL="216000" indent="0">
              <a:lnSpc>
                <a:spcPct val="100000"/>
              </a:lnSpc>
              <a:spcBef>
                <a:spcPts val="1199"/>
              </a:spcBef>
              <a:buNone/>
              <a:tabLst>
                <a:tab algn="l" pos="0"/>
              </a:tabLst>
            </a:pPr>
            <a:endParaRPr b="0" lang="en-US" sz="1400" strike="noStrike" u="none">
              <a:solidFill>
                <a:srgbClr val="000000"/>
              </a:solidFill>
              <a:uFillTx/>
              <a:latin typeface="Arial"/>
            </a:endParaRPr>
          </a:p>
          <a:p>
            <a:pPr marL="216000" indent="0">
              <a:lnSpc>
                <a:spcPct val="100000"/>
              </a:lnSpc>
              <a:buNone/>
              <a:tabLst>
                <a:tab algn="l" pos="0"/>
              </a:tabLst>
            </a:pPr>
            <a:endParaRPr b="0" lang="en-US" sz="1400" strike="noStrike" u="none">
              <a:solidFill>
                <a:srgbClr val="000000"/>
              </a:solidFill>
              <a:uFillTx/>
              <a:latin typeface="Arial"/>
            </a:endParaRPr>
          </a:p>
          <a:p>
            <a:pPr marL="216000" indent="0">
              <a:lnSpc>
                <a:spcPct val="100000"/>
              </a:lnSpc>
              <a:buNone/>
              <a:tabLst>
                <a:tab algn="l" pos="0"/>
              </a:tabLst>
            </a:pPr>
            <a:endParaRPr b="0" lang="en-US" sz="1400" strike="noStrike" u="none">
              <a:solidFill>
                <a:srgbClr val="000000"/>
              </a:solidFill>
              <a:uFillTx/>
              <a:latin typeface="Arial"/>
            </a:endParaRPr>
          </a:p>
          <a:p>
            <a:pPr marL="216000" indent="0">
              <a:lnSpc>
                <a:spcPct val="100000"/>
              </a:lnSpc>
              <a:buNone/>
              <a:tabLst>
                <a:tab algn="l" pos="0"/>
              </a:tabLst>
            </a:pPr>
            <a:endParaRPr b="0" lang="en-US" sz="1400" strike="noStrike" u="none">
              <a:solidFill>
                <a:srgbClr val="000000"/>
              </a:solidFill>
              <a:uFillTx/>
              <a:latin typeface="Arial"/>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9.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 preserve="1">
  <p:cSld name="TITLE">
    <p:spTree>
      <p:nvGrpSpPr>
        <p:cNvPr id="1" name=""/>
        <p:cNvGrpSpPr/>
        <p:nvPr/>
      </p:nvGrpSpPr>
      <p:grpSpPr>
        <a:xfrm>
          <a:off x="0" y="0"/>
          <a:ext cx="0" cy="0"/>
          <a:chOff x="0" y="0"/>
          <a:chExt cx="0" cy="0"/>
        </a:xfrm>
      </p:grpSpPr>
      <p:sp>
        <p:nvSpPr>
          <p:cNvPr id="2"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en-US" sz="4400" strike="noStrike" u="none">
              <a:solidFill>
                <a:srgbClr val="000000"/>
              </a:solidFill>
              <a:uFillTx/>
              <a:latin typeface="Arial"/>
            </a:endParaRPr>
          </a:p>
        </p:txBody>
      </p:sp>
      <p:sp>
        <p:nvSpPr>
          <p:cNvPr id="3" name="PlaceHolder 2"/>
          <p:cNvSpPr>
            <a:spLocks noGrp="1"/>
          </p:cNvSpPr>
          <p:nvPr>
            <p:ph type="subTitle"/>
          </p:nvPr>
        </p:nvSpPr>
        <p:spPr>
          <a:xfrm>
            <a:off x="457200" y="1203480"/>
            <a:ext cx="8229240" cy="2982960"/>
          </a:xfrm>
          <a:prstGeom prst="rect">
            <a:avLst/>
          </a:prstGeom>
          <a:noFill/>
          <a:ln w="0">
            <a:noFill/>
          </a:ln>
        </p:spPr>
        <p:txBody>
          <a:bodyPr lIns="0" rIns="0" tIns="0" bIns="0" anchor="ctr">
            <a:noAutofit/>
          </a:bodyPr>
          <a:p>
            <a:pPr indent="0" algn="ctr">
              <a:buNone/>
            </a:pPr>
            <a:endParaRPr b="0" lang="en-US" sz="3200" strike="noStrike" u="none">
              <a:solidFill>
                <a:srgbClr val="000000"/>
              </a:solidFill>
              <a:uFillTx/>
              <a:latin typeface="Arial"/>
            </a:endParaRPr>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Default 4">
    <p:spTree>
      <p:nvGrpSpPr>
        <p:cNvPr id="1" name=""/>
        <p:cNvGrpSpPr/>
        <p:nvPr/>
      </p:nvGrpSpPr>
      <p:grpSpPr>
        <a:xfrm>
          <a:off x="0" y="0"/>
          <a:ext cx="0" cy="0"/>
          <a:chOff x="0" y="0"/>
          <a:chExt cx="0" cy="0"/>
        </a:xfrm>
      </p:grpSpPr>
      <p:sp>
        <p:nvSpPr>
          <p:cNvPr id="42"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en-US" sz="4400" strike="noStrike" u="none">
              <a:solidFill>
                <a:srgbClr val="000000"/>
              </a:solidFill>
              <a:uFillTx/>
              <a:latin typeface="Arial"/>
            </a:endParaRPr>
          </a:p>
        </p:txBody>
      </p:sp>
      <p:sp>
        <p:nvSpPr>
          <p:cNvPr id="43"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pPr indent="0">
              <a:spcBef>
                <a:spcPts val="1417"/>
              </a:spcBef>
              <a:buNone/>
            </a:pPr>
            <a:endParaRPr b="0" lang="en-US" sz="3200" strike="noStrike" u="none">
              <a:solidFill>
                <a:srgbClr val="000000"/>
              </a:solidFill>
              <a:uFillTx/>
              <a:latin typeface="Arial"/>
            </a:endParaRPr>
          </a:p>
        </p:txBody>
      </p:sp>
      <p:sp>
        <p:nvSpPr>
          <p:cNvPr id="44"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pPr indent="0">
              <a:spcBef>
                <a:spcPts val="1417"/>
              </a:spcBef>
              <a:buNone/>
            </a:pPr>
            <a:endParaRPr b="0" lang="en-US" sz="3200" strike="noStrike" u="none">
              <a:solidFill>
                <a:srgbClr val="000000"/>
              </a:solidFill>
              <a:uFillTx/>
              <a:latin typeface="Arial"/>
            </a:endParaRPr>
          </a:p>
        </p:txBody>
      </p:sp>
      <p:sp>
        <p:nvSpPr>
          <p:cNvPr id="5" name="PlaceHolder 4"/>
          <p:cNvSpPr>
            <a:spLocks noGrp="1"/>
          </p:cNvSpPr>
          <p:nvPr>
            <p:ph type="sldNum" idx="8"/>
          </p:nvPr>
        </p:nvSpPr>
        <p:spPr/>
        <p:txBody>
          <a:bodyPr/>
          <a:p>
            <a:fld id="{48DD07E3-211B-49B5-94DD-97714BBD4DFD}" type="slidenum">
              <a:t>&lt;#&gt;</a:t>
            </a:fld>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Default 4">
    <p:spTree>
      <p:nvGrpSpPr>
        <p:cNvPr id="1" name=""/>
        <p:cNvGrpSpPr/>
        <p:nvPr/>
      </p:nvGrpSpPr>
      <p:grpSpPr>
        <a:xfrm>
          <a:off x="0" y="0"/>
          <a:ext cx="0" cy="0"/>
          <a:chOff x="0" y="0"/>
          <a:chExt cx="0" cy="0"/>
        </a:xfrm>
      </p:grpSpPr>
      <p:sp>
        <p:nvSpPr>
          <p:cNvPr id="45"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en-US" sz="4400" strike="noStrike" u="none">
              <a:solidFill>
                <a:srgbClr val="000000"/>
              </a:solidFill>
              <a:uFillTx/>
              <a:latin typeface="Arial"/>
            </a:endParaRPr>
          </a:p>
        </p:txBody>
      </p:sp>
      <p:sp>
        <p:nvSpPr>
          <p:cNvPr id="3" name="PlaceHolder 2"/>
          <p:cNvSpPr>
            <a:spLocks noGrp="1"/>
          </p:cNvSpPr>
          <p:nvPr>
            <p:ph type="sldNum" idx="8"/>
          </p:nvPr>
        </p:nvSpPr>
        <p:spPr/>
        <p:txBody>
          <a:bodyPr/>
          <a:p>
            <a:fld id="{58EC7C3E-DB20-4B65-B0E8-52F5C111547C}" type="slidenum">
              <a:t>&lt;#&gt;</a:t>
            </a:fld>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 preserve="1">
  <p:cSld name="Default 4">
    <p:spTree>
      <p:nvGrpSpPr>
        <p:cNvPr id="1" name=""/>
        <p:cNvGrpSpPr/>
        <p:nvPr/>
      </p:nvGrpSpPr>
      <p:grpSpPr>
        <a:xfrm>
          <a:off x="0" y="0"/>
          <a:ext cx="0" cy="0"/>
          <a:chOff x="0" y="0"/>
          <a:chExt cx="0" cy="0"/>
        </a:xfrm>
      </p:grpSpPr>
      <p:sp>
        <p:nvSpPr>
          <p:cNvPr id="46"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en-US" sz="4400" strike="noStrike" u="none">
              <a:solidFill>
                <a:srgbClr val="000000"/>
              </a:solidFill>
              <a:uFillTx/>
              <a:latin typeface="Arial"/>
            </a:endParaRPr>
          </a:p>
        </p:txBody>
      </p:sp>
      <p:sp>
        <p:nvSpPr>
          <p:cNvPr id="47" name="PlaceHolder 2"/>
          <p:cNvSpPr>
            <a:spLocks noGrp="1"/>
          </p:cNvSpPr>
          <p:nvPr>
            <p:ph type="subTitle"/>
          </p:nvPr>
        </p:nvSpPr>
        <p:spPr>
          <a:xfrm>
            <a:off x="457200" y="1203480"/>
            <a:ext cx="8229240" cy="2982960"/>
          </a:xfrm>
          <a:prstGeom prst="rect">
            <a:avLst/>
          </a:prstGeom>
          <a:noFill/>
          <a:ln w="0">
            <a:noFill/>
          </a:ln>
        </p:spPr>
        <p:txBody>
          <a:bodyPr lIns="0" rIns="0" tIns="0" bIns="0" anchor="ctr">
            <a:noAutofit/>
          </a:bodyPr>
          <a:p>
            <a:pPr indent="0" algn="ctr">
              <a:buNone/>
            </a:pPr>
            <a:endParaRPr b="0" lang="en-US" sz="3200" strike="noStrike" u="none">
              <a:solidFill>
                <a:srgbClr val="000000"/>
              </a:solidFill>
              <a:uFillTx/>
              <a:latin typeface="Arial"/>
            </a:endParaRPr>
          </a:p>
        </p:txBody>
      </p:sp>
      <p:sp>
        <p:nvSpPr>
          <p:cNvPr id="4" name="PlaceHolder 3"/>
          <p:cNvSpPr>
            <a:spLocks noGrp="1"/>
          </p:cNvSpPr>
          <p:nvPr>
            <p:ph type="sldNum" idx="8"/>
          </p:nvPr>
        </p:nvSpPr>
        <p:spPr/>
        <p:txBody>
          <a:bodyPr/>
          <a:p>
            <a:fld id="{94258A44-C575-4940-B97A-96B31E266A86}" type="slidenum">
              <a:t>&lt;#&gt;</a:t>
            </a:fld>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4">
    <p:spTree>
      <p:nvGrpSpPr>
        <p:cNvPr id="1" name=""/>
        <p:cNvGrpSpPr/>
        <p:nvPr/>
      </p:nvGrpSpPr>
      <p:grpSpPr>
        <a:xfrm>
          <a:off x="0" y="0"/>
          <a:ext cx="0" cy="0"/>
          <a:chOff x="0" y="0"/>
          <a:chExt cx="0" cy="0"/>
        </a:xfrm>
      </p:grpSpPr>
      <p:sp>
        <p:nvSpPr>
          <p:cNvPr id="2" name="PlaceHolder 1"/>
          <p:cNvSpPr>
            <a:spLocks noGrp="1"/>
          </p:cNvSpPr>
          <p:nvPr>
            <p:ph type="sldNum" idx="8"/>
          </p:nvPr>
        </p:nvSpPr>
        <p:spPr/>
        <p:txBody>
          <a:bodyPr/>
          <a:p>
            <a:fld id="{4E1FAEB9-57D8-449D-B726-1DD42BF88CC5}" type="slidenum">
              <a:t>&lt;#&gt;</a:t>
            </a:fld>
          </a:p>
        </p:txBody>
      </p:sp>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_AND_BODY">
    <p:spTree>
      <p:nvGrpSpPr>
        <p:cNvPr id="1" name=""/>
        <p:cNvGrpSpPr/>
        <p:nvPr/>
      </p:nvGrpSpPr>
      <p:grpSpPr>
        <a:xfrm>
          <a:off x="0" y="0"/>
          <a:ext cx="0" cy="0"/>
          <a:chOff x="0" y="0"/>
          <a:chExt cx="0" cy="0"/>
        </a:xfrm>
      </p:grpSpPr>
      <p:sp>
        <p:nvSpPr>
          <p:cNvPr id="52"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en-US" sz="4400" strike="noStrike" u="none">
              <a:solidFill>
                <a:srgbClr val="000000"/>
              </a:solidFill>
              <a:uFillTx/>
              <a:latin typeface="Arial"/>
            </a:endParaRPr>
          </a:p>
        </p:txBody>
      </p:sp>
      <p:sp>
        <p:nvSpPr>
          <p:cNvPr id="53" name="PlaceHolder 2"/>
          <p:cNvSpPr>
            <a:spLocks noGrp="1"/>
          </p:cNvSpPr>
          <p:nvPr>
            <p:ph/>
          </p:nvPr>
        </p:nvSpPr>
        <p:spPr>
          <a:xfrm>
            <a:off x="457200" y="1203480"/>
            <a:ext cx="8229240" cy="2982960"/>
          </a:xfrm>
          <a:prstGeom prst="rect">
            <a:avLst/>
          </a:prstGeom>
          <a:noFill/>
          <a:ln w="0">
            <a:noFill/>
          </a:ln>
        </p:spPr>
        <p:txBody>
          <a:bodyPr lIns="0" rIns="0" tIns="0" bIns="0" anchor="t">
            <a:normAutofit/>
          </a:bodyPr>
          <a:p>
            <a:pPr indent="0">
              <a:spcBef>
                <a:spcPts val="1417"/>
              </a:spcBef>
              <a:buNone/>
            </a:pPr>
            <a:endParaRPr b="0" lang="en-US" sz="3200" strike="noStrike" u="none">
              <a:solidFill>
                <a:srgbClr val="000000"/>
              </a:solidFill>
              <a:uFillTx/>
              <a:latin typeface="Arial"/>
            </a:endParaRPr>
          </a:p>
        </p:txBody>
      </p:sp>
      <p:sp>
        <p:nvSpPr>
          <p:cNvPr id="4" name="PlaceHolder 3"/>
          <p:cNvSpPr>
            <a:spLocks noGrp="1"/>
          </p:cNvSpPr>
          <p:nvPr>
            <p:ph type="sldNum" idx="9"/>
          </p:nvPr>
        </p:nvSpPr>
        <p:spPr/>
        <p:txBody>
          <a:bodyPr/>
          <a:p>
            <a:fld id="{EA355C7D-A62A-4E23-9436-BC019D6A33F9}" type="slidenum">
              <a:t>&lt;#&gt;</a:t>
            </a:fld>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_AND_TWO_COLUMNS">
    <p:spTree>
      <p:nvGrpSpPr>
        <p:cNvPr id="1" name=""/>
        <p:cNvGrpSpPr/>
        <p:nvPr/>
      </p:nvGrpSpPr>
      <p:grpSpPr>
        <a:xfrm>
          <a:off x="0" y="0"/>
          <a:ext cx="0" cy="0"/>
          <a:chOff x="0" y="0"/>
          <a:chExt cx="0" cy="0"/>
        </a:xfrm>
      </p:grpSpPr>
      <p:sp>
        <p:nvSpPr>
          <p:cNvPr id="59"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en-US" sz="4400" strike="noStrike" u="none">
              <a:solidFill>
                <a:srgbClr val="000000"/>
              </a:solidFill>
              <a:uFillTx/>
              <a:latin typeface="Arial"/>
            </a:endParaRPr>
          </a:p>
        </p:txBody>
      </p:sp>
      <p:sp>
        <p:nvSpPr>
          <p:cNvPr id="60"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pPr indent="0">
              <a:spcBef>
                <a:spcPts val="1417"/>
              </a:spcBef>
              <a:buNone/>
            </a:pPr>
            <a:endParaRPr b="0" lang="en-US" sz="3200" strike="noStrike" u="none">
              <a:solidFill>
                <a:srgbClr val="000000"/>
              </a:solidFill>
              <a:uFillTx/>
              <a:latin typeface="Arial"/>
            </a:endParaRPr>
          </a:p>
        </p:txBody>
      </p:sp>
      <p:sp>
        <p:nvSpPr>
          <p:cNvPr id="61"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pPr indent="0">
              <a:spcBef>
                <a:spcPts val="1417"/>
              </a:spcBef>
              <a:buNone/>
            </a:pPr>
            <a:endParaRPr b="0" lang="en-US" sz="3200" strike="noStrike" u="none">
              <a:solidFill>
                <a:srgbClr val="000000"/>
              </a:solidFill>
              <a:uFillTx/>
              <a:latin typeface="Arial"/>
            </a:endParaRPr>
          </a:p>
        </p:txBody>
      </p:sp>
      <p:sp>
        <p:nvSpPr>
          <p:cNvPr id="5" name="PlaceHolder 4"/>
          <p:cNvSpPr>
            <a:spLocks noGrp="1"/>
          </p:cNvSpPr>
          <p:nvPr>
            <p:ph type="sldNum" idx="10"/>
          </p:nvPr>
        </p:nvSpPr>
        <p:spPr/>
        <p:txBody>
          <a:bodyPr/>
          <a:p>
            <a:fld id="{03235260-EA86-4AE3-A505-7E9A703A06AE}" type="slidenum">
              <a:t>&lt;#&gt;</a:t>
            </a:fld>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_ONLY">
    <p:spTree>
      <p:nvGrpSpPr>
        <p:cNvPr id="1" name=""/>
        <p:cNvGrpSpPr/>
        <p:nvPr/>
      </p:nvGrpSpPr>
      <p:grpSpPr>
        <a:xfrm>
          <a:off x="0" y="0"/>
          <a:ext cx="0" cy="0"/>
          <a:chOff x="0" y="0"/>
          <a:chExt cx="0" cy="0"/>
        </a:xfrm>
      </p:grpSpPr>
      <p:sp>
        <p:nvSpPr>
          <p:cNvPr id="65"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en-US" sz="4400" strike="noStrike" u="none">
              <a:solidFill>
                <a:srgbClr val="000000"/>
              </a:solidFill>
              <a:uFillTx/>
              <a:latin typeface="Arial"/>
            </a:endParaRPr>
          </a:p>
        </p:txBody>
      </p:sp>
      <p:sp>
        <p:nvSpPr>
          <p:cNvPr id="3" name="PlaceHolder 2"/>
          <p:cNvSpPr>
            <a:spLocks noGrp="1"/>
          </p:cNvSpPr>
          <p:nvPr>
            <p:ph type="sldNum" idx="11"/>
          </p:nvPr>
        </p:nvSpPr>
        <p:spPr/>
        <p:txBody>
          <a:bodyPr/>
          <a:p>
            <a:fld id="{90A5D326-E802-4C1C-9D5F-0941F9299082}" type="slidenum">
              <a:t>&lt;#&gt;</a:t>
            </a:fld>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ONE_COLUMN_TEXT">
    <p:spTree>
      <p:nvGrpSpPr>
        <p:cNvPr id="1" name=""/>
        <p:cNvGrpSpPr/>
        <p:nvPr/>
      </p:nvGrpSpPr>
      <p:grpSpPr>
        <a:xfrm>
          <a:off x="0" y="0"/>
          <a:ext cx="0" cy="0"/>
          <a:chOff x="0" y="0"/>
          <a:chExt cx="0" cy="0"/>
        </a:xfrm>
      </p:grpSpPr>
      <p:sp>
        <p:nvSpPr>
          <p:cNvPr id="2" name="PlaceHolder 1"/>
          <p:cNvSpPr>
            <a:spLocks noGrp="1"/>
          </p:cNvSpPr>
          <p:nvPr>
            <p:ph type="sldNum" idx="12"/>
          </p:nvPr>
        </p:nvSpPr>
        <p:spPr/>
        <p:txBody>
          <a:bodyPr/>
          <a:p>
            <a:fld id="{751597AC-8772-4FE9-9BD1-1F4EA3BBD85A}" type="slidenum">
              <a:t>&lt;#&gt;</a:t>
            </a:fld>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MAIN_POINT">
    <p:spTree>
      <p:nvGrpSpPr>
        <p:cNvPr id="1" name=""/>
        <p:cNvGrpSpPr/>
        <p:nvPr/>
      </p:nvGrpSpPr>
      <p:grpSpPr>
        <a:xfrm>
          <a:off x="0" y="0"/>
          <a:ext cx="0" cy="0"/>
          <a:chOff x="0" y="0"/>
          <a:chExt cx="0" cy="0"/>
        </a:xfrm>
      </p:grpSpPr>
      <p:sp>
        <p:nvSpPr>
          <p:cNvPr id="2" name="PlaceHolder 1"/>
          <p:cNvSpPr>
            <a:spLocks noGrp="1"/>
          </p:cNvSpPr>
          <p:nvPr>
            <p:ph type="sldNum" idx="13"/>
          </p:nvPr>
        </p:nvSpPr>
        <p:spPr/>
        <p:txBody>
          <a:bodyPr/>
          <a:p>
            <a:fld id="{D2E10C9A-E435-428F-88FB-651699674F88}" type="slidenum">
              <a:t>&lt;#&gt;</a:t>
            </a:fld>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ECTION_TITLE_AND_DESCRIPTION">
    <p:spTree>
      <p:nvGrpSpPr>
        <p:cNvPr id="1" name=""/>
        <p:cNvGrpSpPr/>
        <p:nvPr/>
      </p:nvGrpSpPr>
      <p:grpSpPr>
        <a:xfrm>
          <a:off x="0" y="0"/>
          <a:ext cx="0" cy="0"/>
          <a:chOff x="0" y="0"/>
          <a:chExt cx="0" cy="0"/>
        </a:xfrm>
      </p:grpSpPr>
      <p:sp>
        <p:nvSpPr>
          <p:cNvPr id="2" name="PlaceHolder 1"/>
          <p:cNvSpPr>
            <a:spLocks noGrp="1"/>
          </p:cNvSpPr>
          <p:nvPr>
            <p:ph type="sldNum" idx="14"/>
          </p:nvPr>
        </p:nvSpPr>
        <p:spPr/>
        <p:txBody>
          <a:bodyPr/>
          <a:p>
            <a:fld id="{51BFDF52-5941-4015-9DEA-D1F5C1C9659B}" type="slidenum">
              <a:t>&lt;#&gt;</a:t>
            </a:fld>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IG_NUMBER">
    <p:spTree>
      <p:nvGrpSpPr>
        <p:cNvPr id="1" name=""/>
        <p:cNvGrpSpPr/>
        <p:nvPr/>
      </p:nvGrpSpPr>
      <p:grpSpPr>
        <a:xfrm>
          <a:off x="0" y="0"/>
          <a:ext cx="0" cy="0"/>
          <a:chOff x="0" y="0"/>
          <a:chExt cx="0" cy="0"/>
        </a:xfrm>
      </p:grpSpPr>
      <p:sp>
        <p:nvSpPr>
          <p:cNvPr id="2" name="PlaceHolder 1"/>
          <p:cNvSpPr>
            <a:spLocks noGrp="1"/>
          </p:cNvSpPr>
          <p:nvPr>
            <p:ph type="sldNum" idx="1"/>
          </p:nvPr>
        </p:nvSpPr>
        <p:spPr/>
        <p:txBody>
          <a:bodyPr/>
          <a:p>
            <a:fld id="{6416D111-73FE-4507-A719-C50D7EDE402A}" type="slidenum">
              <a:t>&lt;#&gt;</a:t>
            </a:fld>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APTION_ONLY">
    <p:spTree>
      <p:nvGrpSpPr>
        <p:cNvPr id="1" name=""/>
        <p:cNvGrpSpPr/>
        <p:nvPr/>
      </p:nvGrpSpPr>
      <p:grpSpPr>
        <a:xfrm>
          <a:off x="0" y="0"/>
          <a:ext cx="0" cy="0"/>
          <a:chOff x="0" y="0"/>
          <a:chExt cx="0" cy="0"/>
        </a:xfrm>
      </p:grpSpPr>
      <p:sp>
        <p:nvSpPr>
          <p:cNvPr id="2" name="PlaceHolder 1"/>
          <p:cNvSpPr>
            <a:spLocks noGrp="1"/>
          </p:cNvSpPr>
          <p:nvPr>
            <p:ph type="sldNum" idx="15"/>
          </p:nvPr>
        </p:nvSpPr>
        <p:spPr/>
        <p:txBody>
          <a:bodyPr/>
          <a:p>
            <a:fld id="{388F3B55-EB91-4E93-A528-EB84E9F22601}" type="slidenum">
              <a:t>&lt;#&gt;</a:t>
            </a:fld>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p:spTree>
      <p:nvGrpSpPr>
        <p:cNvPr id="1" name=""/>
        <p:cNvGrpSpPr/>
        <p:nvPr/>
      </p:nvGrpSpPr>
      <p:grpSpPr>
        <a:xfrm>
          <a:off x="0" y="0"/>
          <a:ext cx="0" cy="0"/>
          <a:chOff x="0" y="0"/>
          <a:chExt cx="0" cy="0"/>
        </a:xfrm>
      </p:grpSpPr>
      <p:sp>
        <p:nvSpPr>
          <p:cNvPr id="2" name="PlaceHolder 1"/>
          <p:cNvSpPr>
            <a:spLocks noGrp="1"/>
          </p:cNvSpPr>
          <p:nvPr>
            <p:ph type="sldNum" idx="2"/>
          </p:nvPr>
        </p:nvSpPr>
        <p:spPr/>
        <p:txBody>
          <a:bodyPr/>
          <a:p>
            <a:fld id="{2389DAE2-9E29-419F-9279-A5106E1C1CF9}" type="slidenum">
              <a:t>&lt;#&gt;</a:t>
            </a:fld>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 preserve="1">
  <p:cSld name="SECTION_HEADER">
    <p:spTree>
      <p:nvGrpSpPr>
        <p:cNvPr id="1" name=""/>
        <p:cNvGrpSpPr/>
        <p:nvPr/>
      </p:nvGrpSpPr>
      <p:grpSpPr>
        <a:xfrm>
          <a:off x="0" y="0"/>
          <a:ext cx="0" cy="0"/>
          <a:chOff x="0" y="0"/>
          <a:chExt cx="0" cy="0"/>
        </a:xfrm>
      </p:grpSpPr>
      <p:sp>
        <p:nvSpPr>
          <p:cNvPr id="11"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en-US" sz="4400" strike="noStrike" u="none">
              <a:solidFill>
                <a:srgbClr val="000000"/>
              </a:solidFill>
              <a:uFillTx/>
              <a:latin typeface="Arial"/>
            </a:endParaRPr>
          </a:p>
        </p:txBody>
      </p:sp>
      <p:sp>
        <p:nvSpPr>
          <p:cNvPr id="12" name="PlaceHolder 2"/>
          <p:cNvSpPr>
            <a:spLocks noGrp="1"/>
          </p:cNvSpPr>
          <p:nvPr>
            <p:ph type="subTitle"/>
          </p:nvPr>
        </p:nvSpPr>
        <p:spPr>
          <a:xfrm>
            <a:off x="457200" y="1203480"/>
            <a:ext cx="8229240" cy="2982960"/>
          </a:xfrm>
          <a:prstGeom prst="rect">
            <a:avLst/>
          </a:prstGeom>
          <a:noFill/>
          <a:ln w="0">
            <a:noFill/>
          </a:ln>
        </p:spPr>
        <p:txBody>
          <a:bodyPr lIns="0" rIns="0" tIns="0" bIns="0" anchor="ctr">
            <a:noAutofit/>
          </a:bodyPr>
          <a:p>
            <a:pPr indent="0" algn="ctr">
              <a:buNone/>
            </a:pPr>
            <a:endParaRPr b="0" lang="en-US" sz="3200" strike="noStrike" u="none">
              <a:solidFill>
                <a:srgbClr val="000000"/>
              </a:solidFill>
              <a:uFillTx/>
              <a:latin typeface="Arial"/>
            </a:endParaRPr>
          </a:p>
        </p:txBody>
      </p:sp>
      <p:sp>
        <p:nvSpPr>
          <p:cNvPr id="4" name="PlaceHolder 3"/>
          <p:cNvSpPr>
            <a:spLocks noGrp="1"/>
          </p:cNvSpPr>
          <p:nvPr>
            <p:ph type="sldNum" idx="3"/>
          </p:nvPr>
        </p:nvSpPr>
        <p:spPr/>
        <p:txBody>
          <a:bodyPr/>
          <a:p>
            <a:fld id="{3EBB6843-83C2-45F3-91E0-00E2120B5F87}" type="slidenum">
              <a:t>&lt;#&gt;</a:t>
            </a:fld>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Default">
    <p:spTree>
      <p:nvGrpSpPr>
        <p:cNvPr id="1" name=""/>
        <p:cNvGrpSpPr/>
        <p:nvPr/>
      </p:nvGrpSpPr>
      <p:grpSpPr>
        <a:xfrm>
          <a:off x="0" y="0"/>
          <a:ext cx="0" cy="0"/>
          <a:chOff x="0" y="0"/>
          <a:chExt cx="0" cy="0"/>
        </a:xfrm>
      </p:grpSpPr>
      <p:sp>
        <p:nvSpPr>
          <p:cNvPr id="16"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en-US" sz="4400" strike="noStrike" u="none">
              <a:solidFill>
                <a:srgbClr val="000000"/>
              </a:solidFill>
              <a:uFillTx/>
              <a:latin typeface="Arial"/>
            </a:endParaRPr>
          </a:p>
        </p:txBody>
      </p:sp>
      <p:sp>
        <p:nvSpPr>
          <p:cNvPr id="3" name="PlaceHolder 2"/>
          <p:cNvSpPr>
            <a:spLocks noGrp="1"/>
          </p:cNvSpPr>
          <p:nvPr>
            <p:ph type="sldNum" idx="4"/>
          </p:nvPr>
        </p:nvSpPr>
        <p:spPr/>
        <p:txBody>
          <a:bodyPr/>
          <a:p>
            <a:fld id="{6D39C0D3-8D9C-48F7-8219-F0FE00AE8895}" type="slidenum">
              <a:t>&lt;#&gt;</a:t>
            </a:fld>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Default 1">
    <p:spTree>
      <p:nvGrpSpPr>
        <p:cNvPr id="1" name=""/>
        <p:cNvGrpSpPr/>
        <p:nvPr/>
      </p:nvGrpSpPr>
      <p:grpSpPr>
        <a:xfrm>
          <a:off x="0" y="0"/>
          <a:ext cx="0" cy="0"/>
          <a:chOff x="0" y="0"/>
          <a:chExt cx="0" cy="0"/>
        </a:xfrm>
      </p:grpSpPr>
      <p:sp>
        <p:nvSpPr>
          <p:cNvPr id="22"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en-US" sz="4400" strike="noStrike" u="none">
              <a:solidFill>
                <a:srgbClr val="000000"/>
              </a:solidFill>
              <a:uFillTx/>
              <a:latin typeface="Arial"/>
            </a:endParaRPr>
          </a:p>
        </p:txBody>
      </p:sp>
      <p:sp>
        <p:nvSpPr>
          <p:cNvPr id="23"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pPr indent="0">
              <a:spcBef>
                <a:spcPts val="1417"/>
              </a:spcBef>
              <a:buNone/>
            </a:pPr>
            <a:endParaRPr b="0" lang="en-US" sz="3200" strike="noStrike" u="none">
              <a:solidFill>
                <a:srgbClr val="000000"/>
              </a:solidFill>
              <a:uFillTx/>
              <a:latin typeface="Arial"/>
            </a:endParaRPr>
          </a:p>
        </p:txBody>
      </p:sp>
      <p:sp>
        <p:nvSpPr>
          <p:cNvPr id="24"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pPr indent="0">
              <a:spcBef>
                <a:spcPts val="1417"/>
              </a:spcBef>
              <a:buNone/>
            </a:pPr>
            <a:endParaRPr b="0" lang="en-US" sz="3200" strike="noStrike" u="none">
              <a:solidFill>
                <a:srgbClr val="000000"/>
              </a:solidFill>
              <a:uFillTx/>
              <a:latin typeface="Arial"/>
            </a:endParaRPr>
          </a:p>
        </p:txBody>
      </p:sp>
      <p:sp>
        <p:nvSpPr>
          <p:cNvPr id="5" name="PlaceHolder 4"/>
          <p:cNvSpPr>
            <a:spLocks noGrp="1"/>
          </p:cNvSpPr>
          <p:nvPr>
            <p:ph type="sldNum" idx="5"/>
          </p:nvPr>
        </p:nvSpPr>
        <p:spPr/>
        <p:txBody>
          <a:bodyPr/>
          <a:p>
            <a:fld id="{3741DE68-40E8-49BD-A727-BC4913A7714F}" type="slidenum">
              <a:t>&lt;#&gt;</a:t>
            </a:fld>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Default 2">
    <p:spTree>
      <p:nvGrpSpPr>
        <p:cNvPr id="1" name=""/>
        <p:cNvGrpSpPr/>
        <p:nvPr/>
      </p:nvGrpSpPr>
      <p:grpSpPr>
        <a:xfrm>
          <a:off x="0" y="0"/>
          <a:ext cx="0" cy="0"/>
          <a:chOff x="0" y="0"/>
          <a:chExt cx="0" cy="0"/>
        </a:xfrm>
      </p:grpSpPr>
      <p:sp>
        <p:nvSpPr>
          <p:cNvPr id="29"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en-US" sz="4400" strike="noStrike" u="none">
              <a:solidFill>
                <a:srgbClr val="000000"/>
              </a:solidFill>
              <a:uFillTx/>
              <a:latin typeface="Arial"/>
            </a:endParaRPr>
          </a:p>
        </p:txBody>
      </p:sp>
      <p:sp>
        <p:nvSpPr>
          <p:cNvPr id="30" name="PlaceHolder 2"/>
          <p:cNvSpPr>
            <a:spLocks noGrp="1"/>
          </p:cNvSpPr>
          <p:nvPr>
            <p:ph/>
          </p:nvPr>
        </p:nvSpPr>
        <p:spPr>
          <a:xfrm>
            <a:off x="457200" y="1203480"/>
            <a:ext cx="8229240" cy="2982960"/>
          </a:xfrm>
          <a:prstGeom prst="rect">
            <a:avLst/>
          </a:prstGeom>
          <a:noFill/>
          <a:ln w="0">
            <a:noFill/>
          </a:ln>
        </p:spPr>
        <p:txBody>
          <a:bodyPr lIns="0" rIns="0" tIns="0" bIns="0" anchor="t">
            <a:normAutofit/>
          </a:bodyPr>
          <a:p>
            <a:pPr indent="0">
              <a:spcBef>
                <a:spcPts val="1417"/>
              </a:spcBef>
              <a:buNone/>
            </a:pPr>
            <a:endParaRPr b="0" lang="en-US" sz="3200" strike="noStrike" u="none">
              <a:solidFill>
                <a:srgbClr val="000000"/>
              </a:solidFill>
              <a:uFillTx/>
              <a:latin typeface="Arial"/>
            </a:endParaRPr>
          </a:p>
        </p:txBody>
      </p:sp>
      <p:sp>
        <p:nvSpPr>
          <p:cNvPr id="4" name="PlaceHolder 3"/>
          <p:cNvSpPr>
            <a:spLocks noGrp="1"/>
          </p:cNvSpPr>
          <p:nvPr>
            <p:ph type="sldNum" idx="6"/>
          </p:nvPr>
        </p:nvSpPr>
        <p:spPr/>
        <p:txBody>
          <a:bodyPr/>
          <a:p>
            <a:fld id="{DB8D3083-2B78-40E5-A12C-ED3705A7D57E}" type="slidenum">
              <a:t>&lt;#&gt;</a:t>
            </a:fld>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 preserve="1">
  <p:cSld name="Default 3">
    <p:spTree>
      <p:nvGrpSpPr>
        <p:cNvPr id="1" name=""/>
        <p:cNvGrpSpPr/>
        <p:nvPr/>
      </p:nvGrpSpPr>
      <p:grpSpPr>
        <a:xfrm>
          <a:off x="0" y="0"/>
          <a:ext cx="0" cy="0"/>
          <a:chOff x="0" y="0"/>
          <a:chExt cx="0" cy="0"/>
        </a:xfrm>
      </p:grpSpPr>
      <p:sp>
        <p:nvSpPr>
          <p:cNvPr id="34"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en-US" sz="4400" strike="noStrike" u="none">
              <a:solidFill>
                <a:srgbClr val="000000"/>
              </a:solidFill>
              <a:uFillTx/>
              <a:latin typeface="Arial"/>
            </a:endParaRPr>
          </a:p>
        </p:txBody>
      </p:sp>
      <p:sp>
        <p:nvSpPr>
          <p:cNvPr id="35" name="PlaceHolder 2"/>
          <p:cNvSpPr>
            <a:spLocks noGrp="1"/>
          </p:cNvSpPr>
          <p:nvPr>
            <p:ph type="subTitle"/>
          </p:nvPr>
        </p:nvSpPr>
        <p:spPr>
          <a:xfrm>
            <a:off x="457200" y="1203480"/>
            <a:ext cx="8229240" cy="2982960"/>
          </a:xfrm>
          <a:prstGeom prst="rect">
            <a:avLst/>
          </a:prstGeom>
          <a:noFill/>
          <a:ln w="0">
            <a:noFill/>
          </a:ln>
        </p:spPr>
        <p:txBody>
          <a:bodyPr lIns="0" rIns="0" tIns="0" bIns="0" anchor="ctr">
            <a:noAutofit/>
          </a:bodyPr>
          <a:p>
            <a:pPr indent="0" algn="ctr">
              <a:buNone/>
            </a:pPr>
            <a:endParaRPr b="0" lang="en-US" sz="3200" strike="noStrike" u="none">
              <a:solidFill>
                <a:srgbClr val="000000"/>
              </a:solidFill>
              <a:uFillTx/>
              <a:latin typeface="Arial"/>
            </a:endParaRPr>
          </a:p>
        </p:txBody>
      </p:sp>
      <p:sp>
        <p:nvSpPr>
          <p:cNvPr id="4" name="PlaceHolder 3"/>
          <p:cNvSpPr>
            <a:spLocks noGrp="1"/>
          </p:cNvSpPr>
          <p:nvPr>
            <p:ph type="sldNum" idx="7"/>
          </p:nvPr>
        </p:nvSpPr>
        <p:spPr/>
        <p:txBody>
          <a:bodyPr/>
          <a:p>
            <a:fld id="{39BAFB06-E3BB-4F65-A9B3-654F01F97CFC}" type="slidenum">
              <a:t>&lt;#&gt;</a:t>
            </a:fld>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Default 4">
    <p:spTree>
      <p:nvGrpSpPr>
        <p:cNvPr id="1" name=""/>
        <p:cNvGrpSpPr/>
        <p:nvPr/>
      </p:nvGrpSpPr>
      <p:grpSpPr>
        <a:xfrm>
          <a:off x="0" y="0"/>
          <a:ext cx="0" cy="0"/>
          <a:chOff x="0" y="0"/>
          <a:chExt cx="0" cy="0"/>
        </a:xfrm>
      </p:grpSpPr>
      <p:sp>
        <p:nvSpPr>
          <p:cNvPr id="40"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en-US" sz="4400" strike="noStrike" u="none">
              <a:solidFill>
                <a:srgbClr val="000000"/>
              </a:solidFill>
              <a:uFillTx/>
              <a:latin typeface="Arial"/>
            </a:endParaRPr>
          </a:p>
        </p:txBody>
      </p:sp>
      <p:sp>
        <p:nvSpPr>
          <p:cNvPr id="41" name="PlaceHolder 2"/>
          <p:cNvSpPr>
            <a:spLocks noGrp="1"/>
          </p:cNvSpPr>
          <p:nvPr>
            <p:ph/>
          </p:nvPr>
        </p:nvSpPr>
        <p:spPr>
          <a:xfrm>
            <a:off x="457200" y="1203480"/>
            <a:ext cx="8229240" cy="2982960"/>
          </a:xfrm>
          <a:prstGeom prst="rect">
            <a:avLst/>
          </a:prstGeom>
          <a:noFill/>
          <a:ln w="0">
            <a:noFill/>
          </a:ln>
        </p:spPr>
        <p:txBody>
          <a:bodyPr lIns="0" rIns="0" tIns="0" bIns="0" anchor="t">
            <a:normAutofit/>
          </a:bodyPr>
          <a:p>
            <a:pPr indent="0">
              <a:spcBef>
                <a:spcPts val="1417"/>
              </a:spcBef>
              <a:buNone/>
            </a:pPr>
            <a:endParaRPr b="0" lang="en-US" sz="3200" strike="noStrike" u="none">
              <a:solidFill>
                <a:srgbClr val="000000"/>
              </a:solidFill>
              <a:uFillTx/>
              <a:latin typeface="Arial"/>
            </a:endParaRPr>
          </a:p>
        </p:txBody>
      </p:sp>
      <p:sp>
        <p:nvSpPr>
          <p:cNvPr id="4" name="PlaceHolder 3"/>
          <p:cNvSpPr>
            <a:spLocks noGrp="1"/>
          </p:cNvSpPr>
          <p:nvPr>
            <p:ph type="sldNum" idx="8"/>
          </p:nvPr>
        </p:nvSpPr>
        <p:spPr/>
        <p:txBody>
          <a:bodyPr/>
          <a:p>
            <a:fld id="{33C96307-6ACE-4E99-A9DE-2A58A1636BE5}" type="slidenum">
              <a:t>&lt;#&gt;</a:t>
            </a:fld>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
</Relationships>
</file>

<file path=ppt/slideMasters/_rels/slideMaster10.xml.rels><?xml version="1.0" encoding="UTF-8"?>
<Relationships xmlns="http://schemas.openxmlformats.org/package/2006/relationships"><Relationship Id="rId1" Type="http://schemas.openxmlformats.org/officeDocument/2006/relationships/theme" Target="../theme/theme10.xml"/><Relationship Id="rId2" Type="http://schemas.openxmlformats.org/officeDocument/2006/relationships/image" Target="../media/image1.png"/><Relationship Id="rId3" Type="http://schemas.openxmlformats.org/officeDocument/2006/relationships/slideLayout" Target="../slideLayouts/slideLayout14.xml"/>
</Relationships>
</file>

<file path=ppt/slideMasters/_rels/slideMaster11.xml.rels><?xml version="1.0" encoding="UTF-8"?>
<Relationships xmlns="http://schemas.openxmlformats.org/package/2006/relationships"><Relationship Id="rId1" Type="http://schemas.openxmlformats.org/officeDocument/2006/relationships/theme" Target="../theme/theme11.xml"/><Relationship Id="rId2" Type="http://schemas.openxmlformats.org/officeDocument/2006/relationships/image" Target="../media/image1.png"/><Relationship Id="rId3" Type="http://schemas.openxmlformats.org/officeDocument/2006/relationships/slideLayout" Target="../slideLayouts/slideLayout15.xml"/>
</Relationships>
</file>

<file path=ppt/slideMasters/_rels/slideMaster12.xml.rels><?xml version="1.0" encoding="UTF-8"?>
<Relationships xmlns="http://schemas.openxmlformats.org/package/2006/relationships"><Relationship Id="rId1" Type="http://schemas.openxmlformats.org/officeDocument/2006/relationships/theme" Target="../theme/theme12.xml"/><Relationship Id="rId2" Type="http://schemas.openxmlformats.org/officeDocument/2006/relationships/image" Target="../media/image1.png"/><Relationship Id="rId3" Type="http://schemas.openxmlformats.org/officeDocument/2006/relationships/slideLayout" Target="../slideLayouts/slideLayout16.xml"/>
</Relationships>
</file>

<file path=ppt/slideMasters/_rels/slideMaster13.xml.rels><?xml version="1.0" encoding="UTF-8"?>
<Relationships xmlns="http://schemas.openxmlformats.org/package/2006/relationships"><Relationship Id="rId1" Type="http://schemas.openxmlformats.org/officeDocument/2006/relationships/theme" Target="../theme/theme13.xml"/><Relationship Id="rId2" Type="http://schemas.openxmlformats.org/officeDocument/2006/relationships/image" Target="../media/image1.png"/><Relationship Id="rId3" Type="http://schemas.openxmlformats.org/officeDocument/2006/relationships/slideLayout" Target="../slideLayouts/slideLayout17.xml"/>
</Relationships>
</file>

<file path=ppt/slideMasters/_rels/slideMaster14.xml.rels><?xml version="1.0" encoding="UTF-8"?>
<Relationships xmlns="http://schemas.openxmlformats.org/package/2006/relationships"><Relationship Id="rId1" Type="http://schemas.openxmlformats.org/officeDocument/2006/relationships/theme" Target="../theme/theme14.xml"/><Relationship Id="rId2" Type="http://schemas.openxmlformats.org/officeDocument/2006/relationships/image" Target="../media/image1.png"/><Relationship Id="rId3" Type="http://schemas.openxmlformats.org/officeDocument/2006/relationships/slideLayout" Target="../slideLayouts/slideLayout18.xml"/>
</Relationships>
</file>

<file path=ppt/slideMasters/_rels/slideMaster15.xml.rels><?xml version="1.0" encoding="UTF-8"?>
<Relationships xmlns="http://schemas.openxmlformats.org/package/2006/relationships"><Relationship Id="rId1" Type="http://schemas.openxmlformats.org/officeDocument/2006/relationships/theme" Target="../theme/theme15.xml"/><Relationship Id="rId2" Type="http://schemas.openxmlformats.org/officeDocument/2006/relationships/image" Target="../media/image1.png"/><Relationship Id="rId3" Type="http://schemas.openxmlformats.org/officeDocument/2006/relationships/slideLayout" Target="../slideLayouts/slideLayout19.xml"/>
</Relationships>
</file>

<file path=ppt/slideMasters/_rels/slideMaster16.xml.rels><?xml version="1.0" encoding="UTF-8"?>
<Relationships xmlns="http://schemas.openxmlformats.org/package/2006/relationships"><Relationship Id="rId1" Type="http://schemas.openxmlformats.org/officeDocument/2006/relationships/theme" Target="../theme/theme16.xml"/><Relationship Id="rId2" Type="http://schemas.openxmlformats.org/officeDocument/2006/relationships/image" Target="../media/image1.png"/><Relationship Id="rId3" Type="http://schemas.openxmlformats.org/officeDocument/2006/relationships/slideLayout" Target="../slideLayouts/slideLayout20.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1.png"/><Relationship Id="rId3" Type="http://schemas.openxmlformats.org/officeDocument/2006/relationships/slideLayout" Target="../slideLayouts/slideLayout2.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1.png"/><Relationship Id="rId3" Type="http://schemas.openxmlformats.org/officeDocument/2006/relationships/slideLayout" Target="../slideLayouts/slideLayout3.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image" Target="../media/image1.png"/><Relationship Id="rId3" Type="http://schemas.openxmlformats.org/officeDocument/2006/relationships/slideLayout" Target="../slideLayouts/slideLayout4.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image" Target="../media/image1.png"/><Relationship Id="rId3" Type="http://schemas.openxmlformats.org/officeDocument/2006/relationships/slideLayout" Target="../slideLayouts/slideLayout5.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image" Target="../media/image1.png"/><Relationship Id="rId3" Type="http://schemas.openxmlformats.org/officeDocument/2006/relationships/slideLayout" Target="../slideLayouts/slideLayout6.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image" Target="../media/image1.png"/><Relationship Id="rId3" Type="http://schemas.openxmlformats.org/officeDocument/2006/relationships/slideLayout" Target="../slideLayouts/slideLayout7.xml"/>
</Relationships>
</file>

<file path=ppt/slideMasters/_rels/slideMaster8.xml.rels><?xml version="1.0" encoding="UTF-8"?>
<Relationships xmlns="http://schemas.openxmlformats.org/package/2006/relationships"><Relationship Id="rId1" Type="http://schemas.openxmlformats.org/officeDocument/2006/relationships/theme" Target="../theme/theme8.xml"/><Relationship Id="rId2" Type="http://schemas.openxmlformats.org/officeDocument/2006/relationships/image" Target="../media/image1.png"/><Relationship Id="rId3" Type="http://schemas.openxmlformats.org/officeDocument/2006/relationships/slideLayout" Target="../slideLayouts/slideLayout8.xml"/>
</Relationships>
</file>

<file path=ppt/slideMasters/_rels/slideMaster9.xml.rels><?xml version="1.0" encoding="UTF-8"?>
<Relationships xmlns="http://schemas.openxmlformats.org/package/2006/relationships"><Relationship Id="rId1" Type="http://schemas.openxmlformats.org/officeDocument/2006/relationships/theme" Target="../theme/theme9.xml"/><Relationship Id="rId2" Type="http://schemas.openxmlformats.org/officeDocument/2006/relationships/image" Target="../media/image1.png"/><Relationship Id="rId3" Type="http://schemas.openxmlformats.org/officeDocument/2006/relationships/slideLayout" Target="../slideLayouts/slideLayout9.xml"/><Relationship Id="rId4" Type="http://schemas.openxmlformats.org/officeDocument/2006/relationships/slideLayout" Target="../slideLayouts/slideLayout10.xml"/><Relationship Id="rId5" Type="http://schemas.openxmlformats.org/officeDocument/2006/relationships/slideLayout" Target="../slideLayouts/slideLayout11.xml"/><Relationship Id="rId6" Type="http://schemas.openxmlformats.org/officeDocument/2006/relationships/slideLayout" Target="../slideLayouts/slideLayout12.xml"/><Relationship Id="rId7" Type="http://schemas.openxmlformats.org/officeDocument/2006/relationships/slideLayout" Target="../slideLayouts/slideLayout13.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457200" y="205200"/>
            <a:ext cx="8228880" cy="858240"/>
          </a:xfrm>
          <a:prstGeom prst="rect">
            <a:avLst/>
          </a:prstGeom>
          <a:noFill/>
          <a:ln w="0">
            <a:noFill/>
          </a:ln>
        </p:spPr>
        <p:txBody>
          <a:bodyPr lIns="0" rIns="0" tIns="0" bIns="0" anchor="ctr">
            <a:noAutofit/>
          </a:bodyPr>
          <a:p>
            <a:pPr indent="0">
              <a:buNone/>
            </a:pPr>
            <a:r>
              <a:rPr b="0" lang="en-US" sz="1800" strike="noStrike" u="none">
                <a:solidFill>
                  <a:srgbClr val="000000"/>
                </a:solidFill>
                <a:uFillTx/>
                <a:latin typeface="Arial"/>
              </a:rPr>
              <a:t>Click to edit the title text format</a:t>
            </a:r>
            <a:endParaRPr b="0" lang="en-US" sz="1800" strike="noStrike" u="none">
              <a:solidFill>
                <a:srgbClr val="000000"/>
              </a:solidFill>
              <a:uFillTx/>
              <a:latin typeface="Arial"/>
            </a:endParaRPr>
          </a:p>
        </p:txBody>
      </p:sp>
      <p:sp>
        <p:nvSpPr>
          <p:cNvPr id="1" name="PlaceHolder 2"/>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trike="noStrike" u="none">
                <a:solidFill>
                  <a:srgbClr val="000000"/>
                </a:solidFill>
                <a:uFillTx/>
                <a:latin typeface="Arial"/>
              </a:rPr>
              <a:t>Click to edit the outline text format</a:t>
            </a:r>
            <a:endParaRPr b="0" lang="en-US" sz="3200" strike="noStrike" u="none">
              <a:solidFill>
                <a:srgbClr val="000000"/>
              </a:solidFill>
              <a:uFillTx/>
              <a:latin typeface="Arial"/>
            </a:endParaRPr>
          </a:p>
          <a:p>
            <a:pPr lvl="1" marL="864000" indent="-324000">
              <a:spcBef>
                <a:spcPts val="1134"/>
              </a:spcBef>
              <a:buClr>
                <a:srgbClr val="000000"/>
              </a:buClr>
              <a:buSzPct val="75000"/>
              <a:buFont typeface="Symbol" charset="2"/>
              <a:buChar char=""/>
            </a:pPr>
            <a:r>
              <a:rPr b="0" lang="en-US" sz="2800" strike="noStrike" u="none">
                <a:solidFill>
                  <a:srgbClr val="000000"/>
                </a:solidFill>
                <a:uFillTx/>
                <a:latin typeface="Arial"/>
              </a:rPr>
              <a:t>Second Outline Level</a:t>
            </a:r>
            <a:endParaRPr b="0" lang="en-US" sz="2800" strike="noStrike" u="none">
              <a:solidFill>
                <a:srgbClr val="000000"/>
              </a:solidFill>
              <a:uFillTx/>
              <a:latin typeface="Arial"/>
            </a:endParaRPr>
          </a:p>
          <a:p>
            <a:pPr lvl="2" marL="1296000" indent="-288000">
              <a:spcBef>
                <a:spcPts val="850"/>
              </a:spcBef>
              <a:buClr>
                <a:srgbClr val="000000"/>
              </a:buClr>
              <a:buSzPct val="45000"/>
              <a:buFont typeface="Wingdings" charset="2"/>
              <a:buChar char=""/>
            </a:pPr>
            <a:r>
              <a:rPr b="0" lang="en-US" sz="2400" strike="noStrike" u="none">
                <a:solidFill>
                  <a:srgbClr val="000000"/>
                </a:solidFill>
                <a:uFillTx/>
                <a:latin typeface="Arial"/>
              </a:rPr>
              <a:t>Third Outline Level</a:t>
            </a:r>
            <a:endParaRPr b="0" lang="en-US" sz="2400" strike="noStrike" u="none">
              <a:solidFill>
                <a:srgbClr val="000000"/>
              </a:solidFill>
              <a:uFillTx/>
              <a:latin typeface="Arial"/>
            </a:endParaRPr>
          </a:p>
          <a:p>
            <a:pPr lvl="3" marL="1728000" indent="-216000">
              <a:spcBef>
                <a:spcPts val="567"/>
              </a:spcBef>
              <a:buClr>
                <a:srgbClr val="000000"/>
              </a:buClr>
              <a:buSzPct val="75000"/>
              <a:buFont typeface="Symbol" charset="2"/>
              <a:buChar char=""/>
            </a:pPr>
            <a:r>
              <a:rPr b="0" lang="en-US" sz="2000" strike="noStrike" u="none">
                <a:solidFill>
                  <a:srgbClr val="000000"/>
                </a:solidFill>
                <a:uFillTx/>
                <a:latin typeface="Arial"/>
              </a:rPr>
              <a:t>Fourth Outline Level</a:t>
            </a:r>
            <a:endParaRPr b="0" lang="en-US" sz="2000" strike="noStrike" u="none">
              <a:solidFill>
                <a:srgbClr val="000000"/>
              </a:solidFill>
              <a:uFillTx/>
              <a:latin typeface="Arial"/>
            </a:endParaRPr>
          </a:p>
          <a:p>
            <a:pPr lvl="4" marL="2160000" indent="-216000">
              <a:spcBef>
                <a:spcPts val="283"/>
              </a:spcBef>
              <a:buClr>
                <a:srgbClr val="000000"/>
              </a:buClr>
              <a:buSzPct val="45000"/>
              <a:buFont typeface="Wingdings" charset="2"/>
              <a:buChar char=""/>
            </a:pPr>
            <a:r>
              <a:rPr b="0" lang="en-US" sz="2000" strike="noStrike" u="none">
                <a:solidFill>
                  <a:srgbClr val="000000"/>
                </a:solidFill>
                <a:uFillTx/>
                <a:latin typeface="Arial"/>
              </a:rPr>
              <a:t>Fifth Outline Level</a:t>
            </a:r>
            <a:endParaRPr b="0" lang="en-US" sz="2000" strike="noStrike" u="none">
              <a:solidFill>
                <a:srgbClr val="000000"/>
              </a:solidFill>
              <a:uFillTx/>
              <a:latin typeface="Arial"/>
            </a:endParaRPr>
          </a:p>
          <a:p>
            <a:pPr lvl="5" marL="2592000" indent="-216000">
              <a:spcBef>
                <a:spcPts val="283"/>
              </a:spcBef>
              <a:buClr>
                <a:srgbClr val="000000"/>
              </a:buClr>
              <a:buSzPct val="45000"/>
              <a:buFont typeface="Wingdings" charset="2"/>
              <a:buChar char=""/>
            </a:pPr>
            <a:r>
              <a:rPr b="0" lang="en-US" sz="2000" strike="noStrike" u="none">
                <a:solidFill>
                  <a:srgbClr val="000000"/>
                </a:solidFill>
                <a:uFillTx/>
                <a:latin typeface="Arial"/>
              </a:rPr>
              <a:t>Sixth Outline Level</a:t>
            </a:r>
            <a:endParaRPr b="0" lang="en-US" sz="2000" strike="noStrike" u="none">
              <a:solidFill>
                <a:srgbClr val="000000"/>
              </a:solidFill>
              <a:uFillTx/>
              <a:latin typeface="Arial"/>
            </a:endParaRPr>
          </a:p>
          <a:p>
            <a:pPr lvl="6" marL="3024000" indent="-216000">
              <a:spcBef>
                <a:spcPts val="283"/>
              </a:spcBef>
              <a:buClr>
                <a:srgbClr val="000000"/>
              </a:buClr>
              <a:buSzPct val="45000"/>
              <a:buFont typeface="Wingdings" charset="2"/>
              <a:buChar char=""/>
            </a:pPr>
            <a:r>
              <a:rPr b="0" lang="en-US" sz="2000" strike="noStrike" u="none">
                <a:solidFill>
                  <a:srgbClr val="000000"/>
                </a:solidFill>
                <a:uFillTx/>
                <a:latin typeface="Arial"/>
              </a:rPr>
              <a:t>Seventh Outline Level</a:t>
            </a:r>
            <a:endParaRPr b="0" lang="en-US" sz="2000" strike="noStrike" u="none">
              <a:solidFill>
                <a:srgbClr val="000000"/>
              </a:solidFill>
              <a:uFillTx/>
              <a:latin typeface="Arial"/>
            </a:endParaRPr>
          </a:p>
        </p:txBody>
      </p:sp>
    </p:spTree>
  </p:cSld>
  <p:clrMap bg1="lt1" tx1="dk1" bg2="dk2" tx2="lt2" accent1="accent1" accent2="accent2" accent3="accent3" accent4="accent4" accent5="accent5" accent6="accent6" hlink="hlink" folHlink="folHlink"/>
  <p:sldLayoutIdLst>
    <p:sldLayoutId id="2147483649" r:id="rId2"/>
  </p:sldLayoutIdLst>
</p:sldMaster>
</file>

<file path=ppt/slideMasters/slideMaster1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pic>
        <p:nvPicPr>
          <p:cNvPr id="48" name="Google Shape;19;p33" descr=""/>
          <p:cNvPicPr/>
          <p:nvPr/>
        </p:nvPicPr>
        <p:blipFill>
          <a:blip r:embed="rId2"/>
          <a:stretch/>
        </p:blipFill>
        <p:spPr>
          <a:xfrm>
            <a:off x="375840" y="4636080"/>
            <a:ext cx="8133840" cy="320760"/>
          </a:xfrm>
          <a:prstGeom prst="rect">
            <a:avLst/>
          </a:prstGeom>
          <a:noFill/>
          <a:ln w="0">
            <a:noFill/>
          </a:ln>
        </p:spPr>
      </p:pic>
      <p:sp>
        <p:nvSpPr>
          <p:cNvPr id="49" name="PlaceHolder 1"/>
          <p:cNvSpPr>
            <a:spLocks noGrp="1"/>
          </p:cNvSpPr>
          <p:nvPr>
            <p:ph type="title"/>
          </p:nvPr>
        </p:nvSpPr>
        <p:spPr>
          <a:xfrm>
            <a:off x="457200" y="205200"/>
            <a:ext cx="8228880" cy="858240"/>
          </a:xfrm>
          <a:prstGeom prst="rect">
            <a:avLst/>
          </a:prstGeom>
          <a:noFill/>
          <a:ln w="0">
            <a:noFill/>
          </a:ln>
        </p:spPr>
        <p:txBody>
          <a:bodyPr lIns="0" rIns="0" tIns="0" bIns="0" anchor="ctr">
            <a:noAutofit/>
          </a:bodyPr>
          <a:p>
            <a:pPr indent="0">
              <a:buNone/>
            </a:pPr>
            <a:r>
              <a:rPr b="0" lang="en-US" sz="1800" strike="noStrike" u="none">
                <a:solidFill>
                  <a:srgbClr val="000000"/>
                </a:solidFill>
                <a:uFillTx/>
                <a:latin typeface="Arial"/>
              </a:rPr>
              <a:t>Cli</a:t>
            </a:r>
            <a:r>
              <a:rPr b="0" lang="en-US" sz="1800" strike="noStrike" u="none">
                <a:solidFill>
                  <a:srgbClr val="000000"/>
                </a:solidFill>
                <a:uFillTx/>
                <a:latin typeface="Arial"/>
              </a:rPr>
              <a:t>ck </a:t>
            </a:r>
            <a:r>
              <a:rPr b="0" lang="en-US" sz="1800" strike="noStrike" u="none">
                <a:solidFill>
                  <a:srgbClr val="000000"/>
                </a:solidFill>
                <a:uFillTx/>
                <a:latin typeface="Arial"/>
              </a:rPr>
              <a:t>to </a:t>
            </a:r>
            <a:r>
              <a:rPr b="0" lang="en-US" sz="1800" strike="noStrike" u="none">
                <a:solidFill>
                  <a:srgbClr val="000000"/>
                </a:solidFill>
                <a:uFillTx/>
                <a:latin typeface="Arial"/>
              </a:rPr>
              <a:t>edi</a:t>
            </a:r>
            <a:r>
              <a:rPr b="0" lang="en-US" sz="1800" strike="noStrike" u="none">
                <a:solidFill>
                  <a:srgbClr val="000000"/>
                </a:solidFill>
                <a:uFillTx/>
                <a:latin typeface="Arial"/>
              </a:rPr>
              <a:t>t </a:t>
            </a:r>
            <a:r>
              <a:rPr b="0" lang="en-US" sz="1800" strike="noStrike" u="none">
                <a:solidFill>
                  <a:srgbClr val="000000"/>
                </a:solidFill>
                <a:uFillTx/>
                <a:latin typeface="Arial"/>
              </a:rPr>
              <a:t>the </a:t>
            </a:r>
            <a:r>
              <a:rPr b="0" lang="en-US" sz="1800" strike="noStrike" u="none">
                <a:solidFill>
                  <a:srgbClr val="000000"/>
                </a:solidFill>
                <a:uFillTx/>
                <a:latin typeface="Arial"/>
              </a:rPr>
              <a:t>title </a:t>
            </a:r>
            <a:r>
              <a:rPr b="0" lang="en-US" sz="1800" strike="noStrike" u="none">
                <a:solidFill>
                  <a:srgbClr val="000000"/>
                </a:solidFill>
                <a:uFillTx/>
                <a:latin typeface="Arial"/>
              </a:rPr>
              <a:t>tex</a:t>
            </a:r>
            <a:r>
              <a:rPr b="0" lang="en-US" sz="1800" strike="noStrike" u="none">
                <a:solidFill>
                  <a:srgbClr val="000000"/>
                </a:solidFill>
                <a:uFillTx/>
                <a:latin typeface="Arial"/>
              </a:rPr>
              <a:t>t </a:t>
            </a:r>
            <a:r>
              <a:rPr b="0" lang="en-US" sz="1800" strike="noStrike" u="none">
                <a:solidFill>
                  <a:srgbClr val="000000"/>
                </a:solidFill>
                <a:uFillTx/>
                <a:latin typeface="Arial"/>
              </a:rPr>
              <a:t>for</a:t>
            </a:r>
            <a:r>
              <a:rPr b="0" lang="en-US" sz="1800" strike="noStrike" u="none">
                <a:solidFill>
                  <a:srgbClr val="000000"/>
                </a:solidFill>
                <a:uFillTx/>
                <a:latin typeface="Arial"/>
              </a:rPr>
              <a:t>ma</a:t>
            </a:r>
            <a:r>
              <a:rPr b="0" lang="en-US" sz="1800" strike="noStrike" u="none">
                <a:solidFill>
                  <a:srgbClr val="000000"/>
                </a:solidFill>
                <a:uFillTx/>
                <a:latin typeface="Arial"/>
              </a:rPr>
              <a:t>t</a:t>
            </a:r>
            <a:endParaRPr b="0" lang="en-US" sz="1800" strike="noStrike" u="none">
              <a:solidFill>
                <a:srgbClr val="000000"/>
              </a:solidFill>
              <a:uFillTx/>
              <a:latin typeface="Arial"/>
            </a:endParaRPr>
          </a:p>
        </p:txBody>
      </p:sp>
      <p:sp>
        <p:nvSpPr>
          <p:cNvPr id="50" name="PlaceHolder 2"/>
          <p:cNvSpPr>
            <a:spLocks noGrp="1"/>
          </p:cNvSpPr>
          <p:nvPr>
            <p:ph type="body"/>
          </p:nvPr>
        </p:nvSpPr>
        <p:spPr>
          <a:xfrm>
            <a:off x="457200" y="1203480"/>
            <a:ext cx="8228880" cy="298260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1800" strike="noStrike" u="none">
                <a:solidFill>
                  <a:srgbClr val="000000"/>
                </a:solidFill>
                <a:uFillTx/>
                <a:latin typeface="Arial"/>
              </a:rPr>
              <a:t>Click to edit the outline text format</a:t>
            </a:r>
            <a:endParaRPr b="0" lang="en-US" sz="1800" strike="noStrike" u="none">
              <a:solidFill>
                <a:srgbClr val="000000"/>
              </a:solidFill>
              <a:uFillTx/>
              <a:latin typeface="Arial"/>
            </a:endParaRPr>
          </a:p>
          <a:p>
            <a:pPr lvl="1" marL="864000" indent="-324000">
              <a:spcBef>
                <a:spcPts val="1134"/>
              </a:spcBef>
              <a:buClr>
                <a:srgbClr val="000000"/>
              </a:buClr>
              <a:buSzPct val="75000"/>
              <a:buFont typeface="Symbol" charset="2"/>
              <a:buChar char=""/>
            </a:pPr>
            <a:r>
              <a:rPr b="0" lang="en-US" sz="1800" strike="noStrike" u="none">
                <a:solidFill>
                  <a:srgbClr val="000000"/>
                </a:solidFill>
                <a:uFillTx/>
                <a:latin typeface="Arial"/>
              </a:rPr>
              <a:t>Second Outline Level</a:t>
            </a:r>
            <a:endParaRPr b="0" lang="en-US" sz="1800" strike="noStrike" u="none">
              <a:solidFill>
                <a:srgbClr val="000000"/>
              </a:solidFill>
              <a:uFillTx/>
              <a:latin typeface="Arial"/>
            </a:endParaRPr>
          </a:p>
          <a:p>
            <a:pPr lvl="2" marL="1296000" indent="-288000">
              <a:spcBef>
                <a:spcPts val="850"/>
              </a:spcBef>
              <a:buClr>
                <a:srgbClr val="000000"/>
              </a:buClr>
              <a:buSzPct val="45000"/>
              <a:buFont typeface="Wingdings" charset="2"/>
              <a:buChar char=""/>
            </a:pPr>
            <a:r>
              <a:rPr b="0" lang="en-US" sz="1800" strike="noStrike" u="none">
                <a:solidFill>
                  <a:srgbClr val="000000"/>
                </a:solidFill>
                <a:uFillTx/>
                <a:latin typeface="Arial"/>
              </a:rPr>
              <a:t>Third Outline Level</a:t>
            </a:r>
            <a:endParaRPr b="0" lang="en-US" sz="1800" strike="noStrike" u="none">
              <a:solidFill>
                <a:srgbClr val="000000"/>
              </a:solidFill>
              <a:uFillTx/>
              <a:latin typeface="Arial"/>
            </a:endParaRPr>
          </a:p>
          <a:p>
            <a:pPr lvl="3" marL="1728000" indent="-216000">
              <a:spcBef>
                <a:spcPts val="567"/>
              </a:spcBef>
              <a:buClr>
                <a:srgbClr val="000000"/>
              </a:buClr>
              <a:buSzPct val="75000"/>
              <a:buFont typeface="Symbol" charset="2"/>
              <a:buChar char=""/>
            </a:pPr>
            <a:r>
              <a:rPr b="0" lang="en-US" sz="1800" strike="noStrike" u="none">
                <a:solidFill>
                  <a:srgbClr val="000000"/>
                </a:solidFill>
                <a:uFillTx/>
                <a:latin typeface="Arial"/>
              </a:rPr>
              <a:t>Fourth Outline Level</a:t>
            </a:r>
            <a:endParaRPr b="0" lang="en-US" sz="1800" strike="noStrike" u="none">
              <a:solidFill>
                <a:srgbClr val="000000"/>
              </a:solidFill>
              <a:uFillTx/>
              <a:latin typeface="Arial"/>
            </a:endParaRPr>
          </a:p>
          <a:p>
            <a:pPr lvl="4" marL="2160000" indent="-216000">
              <a:spcBef>
                <a:spcPts val="283"/>
              </a:spcBef>
              <a:buClr>
                <a:srgbClr val="000000"/>
              </a:buClr>
              <a:buSzPct val="45000"/>
              <a:buFont typeface="Wingdings" charset="2"/>
              <a:buChar char=""/>
            </a:pPr>
            <a:r>
              <a:rPr b="0" lang="en-US" sz="1800" strike="noStrike" u="none">
                <a:solidFill>
                  <a:srgbClr val="000000"/>
                </a:solidFill>
                <a:uFillTx/>
                <a:latin typeface="Arial"/>
              </a:rPr>
              <a:t>Fifth Outline Level</a:t>
            </a:r>
            <a:endParaRPr b="0" lang="en-US" sz="1800" strike="noStrike" u="none">
              <a:solidFill>
                <a:srgbClr val="000000"/>
              </a:solidFill>
              <a:uFillTx/>
              <a:latin typeface="Arial"/>
            </a:endParaRPr>
          </a:p>
          <a:p>
            <a:pPr lvl="5" marL="2592000" indent="-216000">
              <a:spcBef>
                <a:spcPts val="283"/>
              </a:spcBef>
              <a:buClr>
                <a:srgbClr val="000000"/>
              </a:buClr>
              <a:buSzPct val="45000"/>
              <a:buFont typeface="Wingdings" charset="2"/>
              <a:buChar char=""/>
            </a:pPr>
            <a:r>
              <a:rPr b="0" lang="en-US" sz="1800" strike="noStrike" u="none">
                <a:solidFill>
                  <a:srgbClr val="000000"/>
                </a:solidFill>
                <a:uFillTx/>
                <a:latin typeface="Arial"/>
              </a:rPr>
              <a:t>Sixth Outline Level</a:t>
            </a:r>
            <a:endParaRPr b="0" lang="en-US" sz="1800" strike="noStrike" u="none">
              <a:solidFill>
                <a:srgbClr val="000000"/>
              </a:solidFill>
              <a:uFillTx/>
              <a:latin typeface="Arial"/>
            </a:endParaRPr>
          </a:p>
          <a:p>
            <a:pPr lvl="6" marL="3024000" indent="-216000">
              <a:spcBef>
                <a:spcPts val="283"/>
              </a:spcBef>
              <a:buClr>
                <a:srgbClr val="000000"/>
              </a:buClr>
              <a:buSzPct val="45000"/>
              <a:buFont typeface="Wingdings" charset="2"/>
              <a:buChar char=""/>
            </a:pPr>
            <a:r>
              <a:rPr b="0" lang="en-US" sz="1800" strike="noStrike" u="none">
                <a:solidFill>
                  <a:srgbClr val="000000"/>
                </a:solidFill>
                <a:uFillTx/>
                <a:latin typeface="Arial"/>
              </a:rPr>
              <a:t>Seventh Outline Level</a:t>
            </a:r>
            <a:endParaRPr b="0" lang="en-US" sz="1800" strike="noStrike" u="none">
              <a:solidFill>
                <a:srgbClr val="000000"/>
              </a:solidFill>
              <a:uFillTx/>
              <a:latin typeface="Arial"/>
            </a:endParaRPr>
          </a:p>
        </p:txBody>
      </p:sp>
      <p:sp>
        <p:nvSpPr>
          <p:cNvPr id="51" name="PlaceHolder 3"/>
          <p:cNvSpPr>
            <a:spLocks noGrp="1"/>
          </p:cNvSpPr>
          <p:nvPr>
            <p:ph type="sldNum" idx="9"/>
          </p:nvPr>
        </p:nvSpPr>
        <p:spPr>
          <a:xfrm>
            <a:off x="8463600" y="4600080"/>
            <a:ext cx="547560" cy="392400"/>
          </a:xfrm>
          <a:prstGeom prst="rect">
            <a:avLst/>
          </a:prstGeom>
          <a:noFill/>
          <a:ln w="0">
            <a:noFill/>
          </a:ln>
        </p:spPr>
        <p:txBody>
          <a:bodyPr lIns="91440" rIns="91440" tIns="91440" bIns="91440" anchor="ctr">
            <a:noAutofit/>
          </a:bodyPr>
          <a:lstStyle>
            <a:lvl1pPr indent="0" algn="r">
              <a:lnSpc>
                <a:spcPct val="100000"/>
              </a:lnSpc>
              <a:buNone/>
              <a:tabLst>
                <a:tab algn="l" pos="0"/>
              </a:tabLst>
              <a:defRPr b="0" lang="ru" sz="1800" strike="noStrike" u="none">
                <a:solidFill>
                  <a:schemeClr val="accent1"/>
                </a:solidFill>
                <a:uFillTx/>
                <a:latin typeface="Noto Sans Black"/>
                <a:ea typeface="Noto Sans Black"/>
              </a:defRPr>
            </a:lvl1pPr>
          </a:lstStyle>
          <a:p>
            <a:pPr indent="0" algn="r">
              <a:lnSpc>
                <a:spcPct val="100000"/>
              </a:lnSpc>
              <a:buNone/>
              <a:tabLst>
                <a:tab algn="l" pos="0"/>
              </a:tabLst>
            </a:pPr>
            <a:fld id="{72AD579F-3C40-47FB-84D6-C5844937A0E8}" type="slidenum">
              <a:rPr b="0" lang="ru" sz="1800" strike="noStrike" u="none">
                <a:solidFill>
                  <a:schemeClr val="accent1"/>
                </a:solidFill>
                <a:uFillTx/>
                <a:latin typeface="Noto Sans Black"/>
                <a:ea typeface="Noto Sans Black"/>
              </a:rPr>
              <a:t>&lt;number&gt;</a:t>
            </a:fld>
            <a:endParaRPr b="0" lang="en-US" sz="1800" strike="noStrike" u="none">
              <a:solidFill>
                <a:srgbClr val="000000"/>
              </a:solidFill>
              <a:uFillTx/>
              <a:latin typeface="Times New Roman"/>
            </a:endParaRPr>
          </a:p>
        </p:txBody>
      </p:sp>
    </p:spTree>
  </p:cSld>
  <p:clrMap bg1="lt1" tx1="dk1" bg2="dk2" tx2="lt2" accent1="accent1" accent2="accent2" accent3="accent3" accent4="accent4" accent5="accent5" accent6="accent6" hlink="hlink" folHlink="folHlink"/>
  <p:sldLayoutIdLst>
    <p:sldLayoutId id="2147483671" r:id="rId3"/>
  </p:sldLayoutIdLst>
</p:sldMaster>
</file>

<file path=ppt/slideMasters/slideMaster1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pic>
        <p:nvPicPr>
          <p:cNvPr id="54" name="Google Shape;25;p34" descr=""/>
          <p:cNvPicPr/>
          <p:nvPr/>
        </p:nvPicPr>
        <p:blipFill>
          <a:blip r:embed="rId2"/>
          <a:stretch/>
        </p:blipFill>
        <p:spPr>
          <a:xfrm>
            <a:off x="375840" y="4636080"/>
            <a:ext cx="8133840" cy="320760"/>
          </a:xfrm>
          <a:prstGeom prst="rect">
            <a:avLst/>
          </a:prstGeom>
          <a:noFill/>
          <a:ln w="0">
            <a:noFill/>
          </a:ln>
        </p:spPr>
      </p:pic>
      <p:sp>
        <p:nvSpPr>
          <p:cNvPr id="55" name="PlaceHolder 1"/>
          <p:cNvSpPr>
            <a:spLocks noGrp="1"/>
          </p:cNvSpPr>
          <p:nvPr>
            <p:ph type="title"/>
          </p:nvPr>
        </p:nvSpPr>
        <p:spPr>
          <a:xfrm>
            <a:off x="457200" y="205200"/>
            <a:ext cx="8228880" cy="858240"/>
          </a:xfrm>
          <a:prstGeom prst="rect">
            <a:avLst/>
          </a:prstGeom>
          <a:noFill/>
          <a:ln w="0">
            <a:noFill/>
          </a:ln>
        </p:spPr>
        <p:txBody>
          <a:bodyPr lIns="0" rIns="0" tIns="0" bIns="0" anchor="ctr">
            <a:noAutofit/>
          </a:bodyPr>
          <a:p>
            <a:pPr indent="0">
              <a:buNone/>
            </a:pPr>
            <a:r>
              <a:rPr b="0" lang="en-US" sz="1800" strike="noStrike" u="none">
                <a:solidFill>
                  <a:srgbClr val="000000"/>
                </a:solidFill>
                <a:uFillTx/>
                <a:latin typeface="Arial"/>
              </a:rPr>
              <a:t>Click to edit the title text format</a:t>
            </a:r>
            <a:endParaRPr b="0" lang="en-US" sz="1800" strike="noStrike" u="none">
              <a:solidFill>
                <a:srgbClr val="000000"/>
              </a:solidFill>
              <a:uFillTx/>
              <a:latin typeface="Arial"/>
            </a:endParaRPr>
          </a:p>
        </p:txBody>
      </p:sp>
      <p:sp>
        <p:nvSpPr>
          <p:cNvPr id="56" name="PlaceHolder 2"/>
          <p:cNvSpPr>
            <a:spLocks noGrp="1"/>
          </p:cNvSpPr>
          <p:nvPr>
            <p:ph type="body"/>
          </p:nvPr>
        </p:nvSpPr>
        <p:spPr>
          <a:xfrm>
            <a:off x="457200" y="1203480"/>
            <a:ext cx="4015440" cy="2982600"/>
          </a:xfrm>
          <a:prstGeom prst="rect">
            <a:avLst/>
          </a:prstGeom>
          <a:noFill/>
          <a:ln w="0">
            <a:noFill/>
          </a:ln>
        </p:spPr>
        <p:txBody>
          <a:bodyPr lIns="0" rIns="0" tIns="0" bIns="0" anchor="t">
            <a:normAutofit lnSpcReduction="9999"/>
          </a:bodyPr>
          <a:p>
            <a:pPr marL="432000" indent="-324000">
              <a:spcBef>
                <a:spcPts val="1417"/>
              </a:spcBef>
              <a:buClr>
                <a:srgbClr val="000000"/>
              </a:buClr>
              <a:buSzPct val="45000"/>
              <a:buFont typeface="Wingdings" charset="2"/>
              <a:buChar char=""/>
            </a:pPr>
            <a:r>
              <a:rPr b="0" lang="en-US" sz="1800" strike="noStrike" u="none">
                <a:solidFill>
                  <a:srgbClr val="000000"/>
                </a:solidFill>
                <a:uFillTx/>
                <a:latin typeface="Arial"/>
              </a:rPr>
              <a:t>Click to edit the outline text format</a:t>
            </a:r>
            <a:endParaRPr b="0" lang="en-US" sz="1800" strike="noStrike" u="none">
              <a:solidFill>
                <a:srgbClr val="000000"/>
              </a:solidFill>
              <a:uFillTx/>
              <a:latin typeface="Arial"/>
            </a:endParaRPr>
          </a:p>
          <a:p>
            <a:pPr lvl="1" marL="864000" indent="-324000">
              <a:spcBef>
                <a:spcPts val="1134"/>
              </a:spcBef>
              <a:buClr>
                <a:srgbClr val="000000"/>
              </a:buClr>
              <a:buSzPct val="75000"/>
              <a:buFont typeface="Symbol" charset="2"/>
              <a:buChar char=""/>
            </a:pPr>
            <a:r>
              <a:rPr b="0" lang="en-US" sz="1800" strike="noStrike" u="none">
                <a:solidFill>
                  <a:srgbClr val="000000"/>
                </a:solidFill>
                <a:uFillTx/>
                <a:latin typeface="Arial"/>
              </a:rPr>
              <a:t>Second Outline Level</a:t>
            </a:r>
            <a:endParaRPr b="0" lang="en-US" sz="1800" strike="noStrike" u="none">
              <a:solidFill>
                <a:srgbClr val="000000"/>
              </a:solidFill>
              <a:uFillTx/>
              <a:latin typeface="Arial"/>
            </a:endParaRPr>
          </a:p>
          <a:p>
            <a:pPr lvl="2" marL="1296000" indent="-288000">
              <a:spcBef>
                <a:spcPts val="850"/>
              </a:spcBef>
              <a:buClr>
                <a:srgbClr val="000000"/>
              </a:buClr>
              <a:buSzPct val="45000"/>
              <a:buFont typeface="Wingdings" charset="2"/>
              <a:buChar char=""/>
            </a:pPr>
            <a:r>
              <a:rPr b="0" lang="en-US" sz="1800" strike="noStrike" u="none">
                <a:solidFill>
                  <a:srgbClr val="000000"/>
                </a:solidFill>
                <a:uFillTx/>
                <a:latin typeface="Arial"/>
              </a:rPr>
              <a:t>Third Outline Level</a:t>
            </a:r>
            <a:endParaRPr b="0" lang="en-US" sz="1800" strike="noStrike" u="none">
              <a:solidFill>
                <a:srgbClr val="000000"/>
              </a:solidFill>
              <a:uFillTx/>
              <a:latin typeface="Arial"/>
            </a:endParaRPr>
          </a:p>
          <a:p>
            <a:pPr lvl="3" marL="1728000" indent="-216000">
              <a:spcBef>
                <a:spcPts val="567"/>
              </a:spcBef>
              <a:buClr>
                <a:srgbClr val="000000"/>
              </a:buClr>
              <a:buSzPct val="75000"/>
              <a:buFont typeface="Symbol" charset="2"/>
              <a:buChar char=""/>
            </a:pPr>
            <a:r>
              <a:rPr b="0" lang="en-US" sz="1800" strike="noStrike" u="none">
                <a:solidFill>
                  <a:srgbClr val="000000"/>
                </a:solidFill>
                <a:uFillTx/>
                <a:latin typeface="Arial"/>
              </a:rPr>
              <a:t>Fourth Outline Level</a:t>
            </a:r>
            <a:endParaRPr b="0" lang="en-US" sz="1800" strike="noStrike" u="none">
              <a:solidFill>
                <a:srgbClr val="000000"/>
              </a:solidFill>
              <a:uFillTx/>
              <a:latin typeface="Arial"/>
            </a:endParaRPr>
          </a:p>
          <a:p>
            <a:pPr lvl="4" marL="2160000" indent="-216000">
              <a:spcBef>
                <a:spcPts val="283"/>
              </a:spcBef>
              <a:buClr>
                <a:srgbClr val="000000"/>
              </a:buClr>
              <a:buSzPct val="45000"/>
              <a:buFont typeface="Wingdings" charset="2"/>
              <a:buChar char=""/>
            </a:pPr>
            <a:r>
              <a:rPr b="0" lang="en-US" sz="1800" strike="noStrike" u="none">
                <a:solidFill>
                  <a:srgbClr val="000000"/>
                </a:solidFill>
                <a:uFillTx/>
                <a:latin typeface="Arial"/>
              </a:rPr>
              <a:t>Fifth Outline Level</a:t>
            </a:r>
            <a:endParaRPr b="0" lang="en-US" sz="1800" strike="noStrike" u="none">
              <a:solidFill>
                <a:srgbClr val="000000"/>
              </a:solidFill>
              <a:uFillTx/>
              <a:latin typeface="Arial"/>
            </a:endParaRPr>
          </a:p>
          <a:p>
            <a:pPr lvl="5" marL="2592000" indent="-216000">
              <a:spcBef>
                <a:spcPts val="283"/>
              </a:spcBef>
              <a:buClr>
                <a:srgbClr val="000000"/>
              </a:buClr>
              <a:buSzPct val="45000"/>
              <a:buFont typeface="Wingdings" charset="2"/>
              <a:buChar char=""/>
            </a:pPr>
            <a:r>
              <a:rPr b="0" lang="en-US" sz="1800" strike="noStrike" u="none">
                <a:solidFill>
                  <a:srgbClr val="000000"/>
                </a:solidFill>
                <a:uFillTx/>
                <a:latin typeface="Arial"/>
              </a:rPr>
              <a:t>Sixth Outline Level</a:t>
            </a:r>
            <a:endParaRPr b="0" lang="en-US" sz="1800" strike="noStrike" u="none">
              <a:solidFill>
                <a:srgbClr val="000000"/>
              </a:solidFill>
              <a:uFillTx/>
              <a:latin typeface="Arial"/>
            </a:endParaRPr>
          </a:p>
          <a:p>
            <a:pPr lvl="6" marL="3024000" indent="-216000">
              <a:spcBef>
                <a:spcPts val="283"/>
              </a:spcBef>
              <a:buClr>
                <a:srgbClr val="000000"/>
              </a:buClr>
              <a:buSzPct val="45000"/>
              <a:buFont typeface="Wingdings" charset="2"/>
              <a:buChar char=""/>
            </a:pPr>
            <a:r>
              <a:rPr b="0" lang="en-US" sz="1800" strike="noStrike" u="none">
                <a:solidFill>
                  <a:srgbClr val="000000"/>
                </a:solidFill>
                <a:uFillTx/>
                <a:latin typeface="Arial"/>
              </a:rPr>
              <a:t>Seventh Outline Level</a:t>
            </a:r>
            <a:endParaRPr b="0" lang="en-US" sz="1800" strike="noStrike" u="none">
              <a:solidFill>
                <a:srgbClr val="000000"/>
              </a:solidFill>
              <a:uFillTx/>
              <a:latin typeface="Arial"/>
            </a:endParaRPr>
          </a:p>
        </p:txBody>
      </p:sp>
      <p:sp>
        <p:nvSpPr>
          <p:cNvPr id="57" name="PlaceHolder 3"/>
          <p:cNvSpPr>
            <a:spLocks noGrp="1"/>
          </p:cNvSpPr>
          <p:nvPr>
            <p:ph type="body"/>
          </p:nvPr>
        </p:nvSpPr>
        <p:spPr>
          <a:xfrm>
            <a:off x="4674240" y="1203480"/>
            <a:ext cx="4015440" cy="2982600"/>
          </a:xfrm>
          <a:prstGeom prst="rect">
            <a:avLst/>
          </a:prstGeom>
          <a:noFill/>
          <a:ln w="0">
            <a:noFill/>
          </a:ln>
        </p:spPr>
        <p:txBody>
          <a:bodyPr lIns="0" rIns="0" tIns="0" bIns="0" anchor="t">
            <a:normAutofit lnSpcReduction="9999"/>
          </a:bodyPr>
          <a:p>
            <a:pPr marL="432000" indent="-324000">
              <a:spcBef>
                <a:spcPts val="1417"/>
              </a:spcBef>
              <a:buClr>
                <a:srgbClr val="000000"/>
              </a:buClr>
              <a:buSzPct val="45000"/>
              <a:buFont typeface="Wingdings" charset="2"/>
              <a:buChar char=""/>
            </a:pPr>
            <a:r>
              <a:rPr b="0" lang="en-US" sz="1800" strike="noStrike" u="none">
                <a:solidFill>
                  <a:srgbClr val="000000"/>
                </a:solidFill>
                <a:uFillTx/>
                <a:latin typeface="Arial"/>
              </a:rPr>
              <a:t>Click to edit the outline text format</a:t>
            </a:r>
            <a:endParaRPr b="0" lang="en-US" sz="1800" strike="noStrike" u="none">
              <a:solidFill>
                <a:srgbClr val="000000"/>
              </a:solidFill>
              <a:uFillTx/>
              <a:latin typeface="Arial"/>
            </a:endParaRPr>
          </a:p>
          <a:p>
            <a:pPr lvl="1" marL="864000" indent="-324000">
              <a:spcBef>
                <a:spcPts val="1134"/>
              </a:spcBef>
              <a:buClr>
                <a:srgbClr val="000000"/>
              </a:buClr>
              <a:buSzPct val="75000"/>
              <a:buFont typeface="Symbol" charset="2"/>
              <a:buChar char=""/>
            </a:pPr>
            <a:r>
              <a:rPr b="0" lang="en-US" sz="1800" strike="noStrike" u="none">
                <a:solidFill>
                  <a:srgbClr val="000000"/>
                </a:solidFill>
                <a:uFillTx/>
                <a:latin typeface="Arial"/>
              </a:rPr>
              <a:t>Second Outline Level</a:t>
            </a:r>
            <a:endParaRPr b="0" lang="en-US" sz="1800" strike="noStrike" u="none">
              <a:solidFill>
                <a:srgbClr val="000000"/>
              </a:solidFill>
              <a:uFillTx/>
              <a:latin typeface="Arial"/>
            </a:endParaRPr>
          </a:p>
          <a:p>
            <a:pPr lvl="2" marL="1296000" indent="-288000">
              <a:spcBef>
                <a:spcPts val="850"/>
              </a:spcBef>
              <a:buClr>
                <a:srgbClr val="000000"/>
              </a:buClr>
              <a:buSzPct val="45000"/>
              <a:buFont typeface="Wingdings" charset="2"/>
              <a:buChar char=""/>
            </a:pPr>
            <a:r>
              <a:rPr b="0" lang="en-US" sz="1800" strike="noStrike" u="none">
                <a:solidFill>
                  <a:srgbClr val="000000"/>
                </a:solidFill>
                <a:uFillTx/>
                <a:latin typeface="Arial"/>
              </a:rPr>
              <a:t>Third Outline Level</a:t>
            </a:r>
            <a:endParaRPr b="0" lang="en-US" sz="1800" strike="noStrike" u="none">
              <a:solidFill>
                <a:srgbClr val="000000"/>
              </a:solidFill>
              <a:uFillTx/>
              <a:latin typeface="Arial"/>
            </a:endParaRPr>
          </a:p>
          <a:p>
            <a:pPr lvl="3" marL="1728000" indent="-216000">
              <a:spcBef>
                <a:spcPts val="567"/>
              </a:spcBef>
              <a:buClr>
                <a:srgbClr val="000000"/>
              </a:buClr>
              <a:buSzPct val="75000"/>
              <a:buFont typeface="Symbol" charset="2"/>
              <a:buChar char=""/>
            </a:pPr>
            <a:r>
              <a:rPr b="0" lang="en-US" sz="1800" strike="noStrike" u="none">
                <a:solidFill>
                  <a:srgbClr val="000000"/>
                </a:solidFill>
                <a:uFillTx/>
                <a:latin typeface="Arial"/>
              </a:rPr>
              <a:t>Fourth Outline Level</a:t>
            </a:r>
            <a:endParaRPr b="0" lang="en-US" sz="1800" strike="noStrike" u="none">
              <a:solidFill>
                <a:srgbClr val="000000"/>
              </a:solidFill>
              <a:uFillTx/>
              <a:latin typeface="Arial"/>
            </a:endParaRPr>
          </a:p>
          <a:p>
            <a:pPr lvl="4" marL="2160000" indent="-216000">
              <a:spcBef>
                <a:spcPts val="283"/>
              </a:spcBef>
              <a:buClr>
                <a:srgbClr val="000000"/>
              </a:buClr>
              <a:buSzPct val="45000"/>
              <a:buFont typeface="Wingdings" charset="2"/>
              <a:buChar char=""/>
            </a:pPr>
            <a:r>
              <a:rPr b="0" lang="en-US" sz="1800" strike="noStrike" u="none">
                <a:solidFill>
                  <a:srgbClr val="000000"/>
                </a:solidFill>
                <a:uFillTx/>
                <a:latin typeface="Arial"/>
              </a:rPr>
              <a:t>Fifth Outline Level</a:t>
            </a:r>
            <a:endParaRPr b="0" lang="en-US" sz="1800" strike="noStrike" u="none">
              <a:solidFill>
                <a:srgbClr val="000000"/>
              </a:solidFill>
              <a:uFillTx/>
              <a:latin typeface="Arial"/>
            </a:endParaRPr>
          </a:p>
          <a:p>
            <a:pPr lvl="5" marL="2592000" indent="-216000">
              <a:spcBef>
                <a:spcPts val="283"/>
              </a:spcBef>
              <a:buClr>
                <a:srgbClr val="000000"/>
              </a:buClr>
              <a:buSzPct val="45000"/>
              <a:buFont typeface="Wingdings" charset="2"/>
              <a:buChar char=""/>
            </a:pPr>
            <a:r>
              <a:rPr b="0" lang="en-US" sz="1800" strike="noStrike" u="none">
                <a:solidFill>
                  <a:srgbClr val="000000"/>
                </a:solidFill>
                <a:uFillTx/>
                <a:latin typeface="Arial"/>
              </a:rPr>
              <a:t>Sixth Outline Level</a:t>
            </a:r>
            <a:endParaRPr b="0" lang="en-US" sz="1800" strike="noStrike" u="none">
              <a:solidFill>
                <a:srgbClr val="000000"/>
              </a:solidFill>
              <a:uFillTx/>
              <a:latin typeface="Arial"/>
            </a:endParaRPr>
          </a:p>
          <a:p>
            <a:pPr lvl="6" marL="3024000" indent="-216000">
              <a:spcBef>
                <a:spcPts val="283"/>
              </a:spcBef>
              <a:buClr>
                <a:srgbClr val="000000"/>
              </a:buClr>
              <a:buSzPct val="45000"/>
              <a:buFont typeface="Wingdings" charset="2"/>
              <a:buChar char=""/>
            </a:pPr>
            <a:r>
              <a:rPr b="0" lang="en-US" sz="1800" strike="noStrike" u="none">
                <a:solidFill>
                  <a:srgbClr val="000000"/>
                </a:solidFill>
                <a:uFillTx/>
                <a:latin typeface="Arial"/>
              </a:rPr>
              <a:t>Seventh Outline Level</a:t>
            </a:r>
            <a:endParaRPr b="0" lang="en-US" sz="1800" strike="noStrike" u="none">
              <a:solidFill>
                <a:srgbClr val="000000"/>
              </a:solidFill>
              <a:uFillTx/>
              <a:latin typeface="Arial"/>
            </a:endParaRPr>
          </a:p>
        </p:txBody>
      </p:sp>
      <p:sp>
        <p:nvSpPr>
          <p:cNvPr id="58" name="PlaceHolder 4"/>
          <p:cNvSpPr>
            <a:spLocks noGrp="1"/>
          </p:cNvSpPr>
          <p:nvPr>
            <p:ph type="sldNum" idx="10"/>
          </p:nvPr>
        </p:nvSpPr>
        <p:spPr>
          <a:xfrm>
            <a:off x="8463600" y="4600080"/>
            <a:ext cx="547560" cy="392400"/>
          </a:xfrm>
          <a:prstGeom prst="rect">
            <a:avLst/>
          </a:prstGeom>
          <a:noFill/>
          <a:ln w="0">
            <a:noFill/>
          </a:ln>
        </p:spPr>
        <p:txBody>
          <a:bodyPr lIns="91440" rIns="91440" tIns="91440" bIns="91440" anchor="ctr">
            <a:noAutofit/>
          </a:bodyPr>
          <a:lstStyle>
            <a:lvl1pPr indent="0" algn="r">
              <a:lnSpc>
                <a:spcPct val="100000"/>
              </a:lnSpc>
              <a:buNone/>
              <a:tabLst>
                <a:tab algn="l" pos="0"/>
              </a:tabLst>
              <a:defRPr b="0" lang="ru" sz="1800" strike="noStrike" u="none">
                <a:solidFill>
                  <a:schemeClr val="accent1"/>
                </a:solidFill>
                <a:uFillTx/>
                <a:latin typeface="Noto Sans Black"/>
                <a:ea typeface="Noto Sans Black"/>
              </a:defRPr>
            </a:lvl1pPr>
          </a:lstStyle>
          <a:p>
            <a:pPr indent="0" algn="r">
              <a:lnSpc>
                <a:spcPct val="100000"/>
              </a:lnSpc>
              <a:buNone/>
              <a:tabLst>
                <a:tab algn="l" pos="0"/>
              </a:tabLst>
            </a:pPr>
            <a:fld id="{BB5AF709-2B79-43CB-805A-F13322F9F54D}" type="slidenum">
              <a:rPr b="0" lang="ru" sz="1800" strike="noStrike" u="none">
                <a:solidFill>
                  <a:schemeClr val="accent1"/>
                </a:solidFill>
                <a:uFillTx/>
                <a:latin typeface="Noto Sans Black"/>
                <a:ea typeface="Noto Sans Black"/>
              </a:rPr>
              <a:t>&lt;number&gt;</a:t>
            </a:fld>
            <a:endParaRPr b="0" lang="en-US" sz="1800" strike="noStrike" u="none">
              <a:solidFill>
                <a:srgbClr val="000000"/>
              </a:solidFill>
              <a:uFillTx/>
              <a:latin typeface="Times New Roman"/>
            </a:endParaRPr>
          </a:p>
        </p:txBody>
      </p:sp>
    </p:spTree>
  </p:cSld>
  <p:clrMap bg1="lt1" tx1="dk1" bg2="dk2" tx2="lt2" accent1="accent1" accent2="accent2" accent3="accent3" accent4="accent4" accent5="accent5" accent6="accent6" hlink="hlink" folHlink="folHlink"/>
  <p:sldLayoutIdLst>
    <p:sldLayoutId id="2147483673" r:id="rId3"/>
  </p:sldLayoutIdLst>
</p:sldMaster>
</file>

<file path=ppt/slideMasters/slideMaster1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pic>
        <p:nvPicPr>
          <p:cNvPr id="62" name="Google Shape;29;p35" descr=""/>
          <p:cNvPicPr/>
          <p:nvPr/>
        </p:nvPicPr>
        <p:blipFill>
          <a:blip r:embed="rId2"/>
          <a:stretch/>
        </p:blipFill>
        <p:spPr>
          <a:xfrm>
            <a:off x="375840" y="4636080"/>
            <a:ext cx="8133840" cy="320760"/>
          </a:xfrm>
          <a:prstGeom prst="rect">
            <a:avLst/>
          </a:prstGeom>
          <a:noFill/>
          <a:ln w="0">
            <a:noFill/>
          </a:ln>
        </p:spPr>
      </p:pic>
      <p:sp>
        <p:nvSpPr>
          <p:cNvPr id="63" name="PlaceHolder 1"/>
          <p:cNvSpPr>
            <a:spLocks noGrp="1"/>
          </p:cNvSpPr>
          <p:nvPr>
            <p:ph type="title"/>
          </p:nvPr>
        </p:nvSpPr>
        <p:spPr>
          <a:xfrm>
            <a:off x="457200" y="205200"/>
            <a:ext cx="8228880" cy="858240"/>
          </a:xfrm>
          <a:prstGeom prst="rect">
            <a:avLst/>
          </a:prstGeom>
          <a:noFill/>
          <a:ln w="0">
            <a:noFill/>
          </a:ln>
        </p:spPr>
        <p:txBody>
          <a:bodyPr lIns="0" rIns="0" tIns="0" bIns="0" anchor="ctr">
            <a:noAutofit/>
          </a:bodyPr>
          <a:p>
            <a:pPr indent="0">
              <a:buNone/>
            </a:pPr>
            <a:r>
              <a:rPr b="0" lang="en-US" sz="1800" strike="noStrike" u="none">
                <a:solidFill>
                  <a:srgbClr val="000000"/>
                </a:solidFill>
                <a:uFillTx/>
                <a:latin typeface="Arial"/>
              </a:rPr>
              <a:t>Click to edit the title text format</a:t>
            </a:r>
            <a:endParaRPr b="0" lang="en-US" sz="1800" strike="noStrike" u="none">
              <a:solidFill>
                <a:srgbClr val="000000"/>
              </a:solidFill>
              <a:uFillTx/>
              <a:latin typeface="Arial"/>
            </a:endParaRPr>
          </a:p>
        </p:txBody>
      </p:sp>
      <p:sp>
        <p:nvSpPr>
          <p:cNvPr id="64" name="PlaceHolder 2"/>
          <p:cNvSpPr>
            <a:spLocks noGrp="1"/>
          </p:cNvSpPr>
          <p:nvPr>
            <p:ph type="sldNum" idx="11"/>
          </p:nvPr>
        </p:nvSpPr>
        <p:spPr>
          <a:xfrm>
            <a:off x="8463600" y="4600080"/>
            <a:ext cx="547560" cy="392400"/>
          </a:xfrm>
          <a:prstGeom prst="rect">
            <a:avLst/>
          </a:prstGeom>
          <a:noFill/>
          <a:ln w="0">
            <a:noFill/>
          </a:ln>
        </p:spPr>
        <p:txBody>
          <a:bodyPr lIns="91440" rIns="91440" tIns="91440" bIns="91440" anchor="ctr">
            <a:noAutofit/>
          </a:bodyPr>
          <a:lstStyle>
            <a:lvl1pPr indent="0" algn="r">
              <a:lnSpc>
                <a:spcPct val="100000"/>
              </a:lnSpc>
              <a:buNone/>
              <a:tabLst>
                <a:tab algn="l" pos="0"/>
              </a:tabLst>
              <a:defRPr b="0" lang="ru" sz="1800" strike="noStrike" u="none">
                <a:solidFill>
                  <a:schemeClr val="accent1"/>
                </a:solidFill>
                <a:uFillTx/>
                <a:latin typeface="Noto Sans Black"/>
                <a:ea typeface="Noto Sans Black"/>
              </a:defRPr>
            </a:lvl1pPr>
          </a:lstStyle>
          <a:p>
            <a:pPr indent="0" algn="r">
              <a:lnSpc>
                <a:spcPct val="100000"/>
              </a:lnSpc>
              <a:buNone/>
              <a:tabLst>
                <a:tab algn="l" pos="0"/>
              </a:tabLst>
            </a:pPr>
            <a:fld id="{743BC7EC-3D63-41FD-96CB-0B84768260D4}" type="slidenum">
              <a:rPr b="0" lang="ru" sz="1800" strike="noStrike" u="none">
                <a:solidFill>
                  <a:schemeClr val="accent1"/>
                </a:solidFill>
                <a:uFillTx/>
                <a:latin typeface="Noto Sans Black"/>
                <a:ea typeface="Noto Sans Black"/>
              </a:rPr>
              <a:t>1</a:t>
            </a:fld>
            <a:endParaRPr b="0" lang="en-US" sz="1800" strike="noStrike" u="none">
              <a:solidFill>
                <a:srgbClr val="000000"/>
              </a:solidFill>
              <a:uFillTx/>
              <a:latin typeface="Times New Roman"/>
            </a:endParaRPr>
          </a:p>
        </p:txBody>
      </p:sp>
    </p:spTree>
  </p:cSld>
  <p:clrMap bg1="lt1" tx1="dk1" bg2="dk2" tx2="lt2" accent1="accent1" accent2="accent2" accent3="accent3" accent4="accent4" accent5="accent5" accent6="accent6" hlink="hlink" folHlink="folHlink"/>
  <p:sldLayoutIdLst>
    <p:sldLayoutId id="2147483675" r:id="rId3"/>
  </p:sldLayoutIdLst>
</p:sldMaster>
</file>

<file path=ppt/slideMasters/slideMaster1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pic>
        <p:nvPicPr>
          <p:cNvPr id="66" name="Google Shape;34;p36" descr=""/>
          <p:cNvPicPr/>
          <p:nvPr/>
        </p:nvPicPr>
        <p:blipFill>
          <a:blip r:embed="rId2"/>
          <a:stretch/>
        </p:blipFill>
        <p:spPr>
          <a:xfrm>
            <a:off x="375840" y="4636080"/>
            <a:ext cx="8133840" cy="320760"/>
          </a:xfrm>
          <a:prstGeom prst="rect">
            <a:avLst/>
          </a:prstGeom>
          <a:noFill/>
          <a:ln w="0">
            <a:noFill/>
          </a:ln>
        </p:spPr>
      </p:pic>
      <p:sp>
        <p:nvSpPr>
          <p:cNvPr id="67" name="PlaceHolder 1"/>
          <p:cNvSpPr>
            <a:spLocks noGrp="1"/>
          </p:cNvSpPr>
          <p:nvPr>
            <p:ph type="sldNum" idx="12"/>
          </p:nvPr>
        </p:nvSpPr>
        <p:spPr>
          <a:xfrm>
            <a:off x="8463600" y="4600080"/>
            <a:ext cx="547560" cy="392400"/>
          </a:xfrm>
          <a:prstGeom prst="rect">
            <a:avLst/>
          </a:prstGeom>
          <a:noFill/>
          <a:ln w="0">
            <a:noFill/>
          </a:ln>
        </p:spPr>
        <p:txBody>
          <a:bodyPr lIns="91440" rIns="91440" tIns="91440" bIns="91440" anchor="ctr">
            <a:noAutofit/>
          </a:bodyPr>
          <a:lstStyle>
            <a:lvl1pPr indent="0" algn="r">
              <a:lnSpc>
                <a:spcPct val="100000"/>
              </a:lnSpc>
              <a:buNone/>
              <a:tabLst>
                <a:tab algn="l" pos="0"/>
              </a:tabLst>
              <a:defRPr b="0" lang="ru" sz="1800" strike="noStrike" u="none">
                <a:solidFill>
                  <a:schemeClr val="accent1"/>
                </a:solidFill>
                <a:uFillTx/>
                <a:latin typeface="Noto Sans Black"/>
                <a:ea typeface="Noto Sans Black"/>
              </a:defRPr>
            </a:lvl1pPr>
          </a:lstStyle>
          <a:p>
            <a:pPr indent="0" algn="r">
              <a:lnSpc>
                <a:spcPct val="100000"/>
              </a:lnSpc>
              <a:buNone/>
              <a:tabLst>
                <a:tab algn="l" pos="0"/>
              </a:tabLst>
            </a:pPr>
            <a:fld id="{0B0674E2-28BC-40D0-ADC4-B7B597589769}" type="slidenum">
              <a:rPr b="0" lang="ru" sz="1800" strike="noStrike" u="none">
                <a:solidFill>
                  <a:schemeClr val="accent1"/>
                </a:solidFill>
                <a:uFillTx/>
                <a:latin typeface="Noto Sans Black"/>
                <a:ea typeface="Noto Sans Black"/>
              </a:rPr>
              <a:t>1</a:t>
            </a:fld>
            <a:endParaRPr b="0" lang="en-US" sz="1800" strike="noStrike" u="none">
              <a:solidFill>
                <a:srgbClr val="000000"/>
              </a:solidFill>
              <a:uFillTx/>
              <a:latin typeface="Times New Roman"/>
            </a:endParaRPr>
          </a:p>
        </p:txBody>
      </p:sp>
    </p:spTree>
  </p:cSld>
  <p:clrMap bg1="lt1" tx1="dk1" bg2="dk2" tx2="lt2" accent1="accent1" accent2="accent2" accent3="accent3" accent4="accent4" accent5="accent5" accent6="accent6" hlink="hlink" folHlink="folHlink"/>
  <p:sldLayoutIdLst>
    <p:sldLayoutId id="2147483677" r:id="rId3"/>
  </p:sldLayoutIdLst>
</p:sldMaster>
</file>

<file path=ppt/slideMasters/slideMaster1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pic>
        <p:nvPicPr>
          <p:cNvPr id="68" name="Google Shape;38;p37" descr=""/>
          <p:cNvPicPr/>
          <p:nvPr/>
        </p:nvPicPr>
        <p:blipFill>
          <a:blip r:embed="rId2"/>
          <a:stretch/>
        </p:blipFill>
        <p:spPr>
          <a:xfrm>
            <a:off x="375840" y="4636080"/>
            <a:ext cx="8133840" cy="320760"/>
          </a:xfrm>
          <a:prstGeom prst="rect">
            <a:avLst/>
          </a:prstGeom>
          <a:noFill/>
          <a:ln w="0">
            <a:noFill/>
          </a:ln>
        </p:spPr>
      </p:pic>
      <p:sp>
        <p:nvSpPr>
          <p:cNvPr id="69" name="PlaceHolder 1"/>
          <p:cNvSpPr>
            <a:spLocks noGrp="1"/>
          </p:cNvSpPr>
          <p:nvPr>
            <p:ph type="sldNum" idx="13"/>
          </p:nvPr>
        </p:nvSpPr>
        <p:spPr>
          <a:xfrm>
            <a:off x="8463600" y="4600080"/>
            <a:ext cx="547560" cy="392400"/>
          </a:xfrm>
          <a:prstGeom prst="rect">
            <a:avLst/>
          </a:prstGeom>
          <a:noFill/>
          <a:ln w="0">
            <a:noFill/>
          </a:ln>
        </p:spPr>
        <p:txBody>
          <a:bodyPr lIns="91440" rIns="91440" tIns="91440" bIns="91440" anchor="ctr">
            <a:noAutofit/>
          </a:bodyPr>
          <a:lstStyle>
            <a:lvl1pPr indent="0" algn="r">
              <a:lnSpc>
                <a:spcPct val="100000"/>
              </a:lnSpc>
              <a:buNone/>
              <a:tabLst>
                <a:tab algn="l" pos="0"/>
              </a:tabLst>
              <a:defRPr b="0" lang="ru" sz="1800" strike="noStrike" u="none">
                <a:solidFill>
                  <a:schemeClr val="accent1"/>
                </a:solidFill>
                <a:uFillTx/>
                <a:latin typeface="Noto Sans Black"/>
                <a:ea typeface="Noto Sans Black"/>
              </a:defRPr>
            </a:lvl1pPr>
          </a:lstStyle>
          <a:p>
            <a:pPr indent="0" algn="r">
              <a:lnSpc>
                <a:spcPct val="100000"/>
              </a:lnSpc>
              <a:buNone/>
              <a:tabLst>
                <a:tab algn="l" pos="0"/>
              </a:tabLst>
            </a:pPr>
            <a:fld id="{57B4E7C0-2984-426F-BD58-BC23CFC17BD8}" type="slidenum">
              <a:rPr b="0" lang="ru" sz="1800" strike="noStrike" u="none">
                <a:solidFill>
                  <a:schemeClr val="accent1"/>
                </a:solidFill>
                <a:uFillTx/>
                <a:latin typeface="Noto Sans Black"/>
                <a:ea typeface="Noto Sans Black"/>
              </a:rPr>
              <a:t>1</a:t>
            </a:fld>
            <a:endParaRPr b="0" lang="en-US" sz="1800" strike="noStrike" u="none">
              <a:solidFill>
                <a:srgbClr val="000000"/>
              </a:solidFill>
              <a:uFillTx/>
              <a:latin typeface="Times New Roman"/>
            </a:endParaRPr>
          </a:p>
        </p:txBody>
      </p:sp>
    </p:spTree>
  </p:cSld>
  <p:clrMap bg1="lt1" tx1="dk1" bg2="dk2" tx2="lt2" accent1="accent1" accent2="accent2" accent3="accent3" accent4="accent4" accent5="accent5" accent6="accent6" hlink="hlink" folHlink="folHlink"/>
  <p:sldLayoutIdLst>
    <p:sldLayoutId id="2147483679" r:id="rId3"/>
  </p:sldLayoutIdLst>
</p:sldMaster>
</file>

<file path=ppt/slideMasters/slideMaster1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70" name="Google Shape;40;p38"/>
          <p:cNvSpPr/>
          <p:nvPr/>
        </p:nvSpPr>
        <p:spPr>
          <a:xfrm>
            <a:off x="4572000" y="0"/>
            <a:ext cx="4570920" cy="5142600"/>
          </a:xfrm>
          <a:prstGeom prst="rect">
            <a:avLst/>
          </a:prstGeom>
          <a:solidFill>
            <a:schemeClr val="lt2"/>
          </a:solidFill>
          <a:ln w="0">
            <a:noFill/>
          </a:ln>
        </p:spPr>
        <p:style>
          <a:lnRef idx="0"/>
          <a:fillRef idx="0"/>
          <a:effectRef idx="0"/>
          <a:fontRef idx="minor"/>
        </p:style>
        <p:txBody>
          <a:bodyPr lIns="90000" rIns="90000" tIns="91440" bIns="91440" anchor="ctr">
            <a:noAutofit/>
          </a:bodyPr>
          <a:p>
            <a:pPr>
              <a:lnSpc>
                <a:spcPct val="100000"/>
              </a:lnSpc>
              <a:tabLst>
                <a:tab algn="l" pos="0"/>
              </a:tabLst>
            </a:pPr>
            <a:endParaRPr b="0" lang="en-US" sz="1400" strike="noStrike" u="none">
              <a:solidFill>
                <a:srgbClr val="000000"/>
              </a:solidFill>
              <a:uFillTx/>
              <a:latin typeface="Arial"/>
            </a:endParaRPr>
          </a:p>
        </p:txBody>
      </p:sp>
      <p:pic>
        <p:nvPicPr>
          <p:cNvPr id="71" name="Google Shape;45;p38" descr=""/>
          <p:cNvPicPr/>
          <p:nvPr/>
        </p:nvPicPr>
        <p:blipFill>
          <a:blip r:embed="rId2"/>
          <a:stretch/>
        </p:blipFill>
        <p:spPr>
          <a:xfrm>
            <a:off x="375840" y="4636080"/>
            <a:ext cx="8133840" cy="320760"/>
          </a:xfrm>
          <a:prstGeom prst="rect">
            <a:avLst/>
          </a:prstGeom>
          <a:noFill/>
          <a:ln w="0">
            <a:noFill/>
          </a:ln>
        </p:spPr>
      </p:pic>
      <p:sp>
        <p:nvSpPr>
          <p:cNvPr id="72" name="PlaceHolder 1"/>
          <p:cNvSpPr>
            <a:spLocks noGrp="1"/>
          </p:cNvSpPr>
          <p:nvPr>
            <p:ph type="sldNum" idx="14"/>
          </p:nvPr>
        </p:nvSpPr>
        <p:spPr>
          <a:xfrm>
            <a:off x="8463600" y="4600080"/>
            <a:ext cx="547560" cy="392400"/>
          </a:xfrm>
          <a:prstGeom prst="rect">
            <a:avLst/>
          </a:prstGeom>
          <a:noFill/>
          <a:ln w="0">
            <a:noFill/>
          </a:ln>
        </p:spPr>
        <p:txBody>
          <a:bodyPr lIns="91440" rIns="91440" tIns="91440" bIns="91440" anchor="ctr">
            <a:noAutofit/>
          </a:bodyPr>
          <a:lstStyle>
            <a:lvl1pPr indent="0" algn="r">
              <a:lnSpc>
                <a:spcPct val="100000"/>
              </a:lnSpc>
              <a:buNone/>
              <a:tabLst>
                <a:tab algn="l" pos="0"/>
              </a:tabLst>
              <a:defRPr b="0" lang="ru" sz="1800" strike="noStrike" u="none">
                <a:solidFill>
                  <a:schemeClr val="accent1"/>
                </a:solidFill>
                <a:uFillTx/>
                <a:latin typeface="Noto Sans Black"/>
                <a:ea typeface="Noto Sans Black"/>
              </a:defRPr>
            </a:lvl1pPr>
          </a:lstStyle>
          <a:p>
            <a:pPr indent="0" algn="r">
              <a:lnSpc>
                <a:spcPct val="100000"/>
              </a:lnSpc>
              <a:buNone/>
              <a:tabLst>
                <a:tab algn="l" pos="0"/>
              </a:tabLst>
            </a:pPr>
            <a:fld id="{68E18413-0D01-4F81-9D80-DCA8ABEEB78E}" type="slidenum">
              <a:rPr b="0" lang="ru" sz="1800" strike="noStrike" u="none">
                <a:solidFill>
                  <a:schemeClr val="accent1"/>
                </a:solidFill>
                <a:uFillTx/>
                <a:latin typeface="Noto Sans Black"/>
                <a:ea typeface="Noto Sans Black"/>
              </a:rPr>
              <a:t>1</a:t>
            </a:fld>
            <a:endParaRPr b="0" lang="en-US" sz="1800" strike="noStrike" u="none">
              <a:solidFill>
                <a:srgbClr val="000000"/>
              </a:solidFill>
              <a:uFillTx/>
              <a:latin typeface="Times New Roman"/>
            </a:endParaRPr>
          </a:p>
        </p:txBody>
      </p:sp>
    </p:spTree>
  </p:cSld>
  <p:clrMap bg1="lt1" tx1="dk1" bg2="dk2" tx2="lt2" accent1="accent1" accent2="accent2" accent3="accent3" accent4="accent4" accent5="accent5" accent6="accent6" hlink="hlink" folHlink="folHlink"/>
  <p:sldLayoutIdLst>
    <p:sldLayoutId id="2147483681" r:id="rId3"/>
  </p:sldLayoutIdLst>
</p:sldMaster>
</file>

<file path=ppt/slideMasters/slideMaster1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pic>
        <p:nvPicPr>
          <p:cNvPr id="73" name="Google Shape;49;p39" descr=""/>
          <p:cNvPicPr/>
          <p:nvPr/>
        </p:nvPicPr>
        <p:blipFill>
          <a:blip r:embed="rId2"/>
          <a:stretch/>
        </p:blipFill>
        <p:spPr>
          <a:xfrm>
            <a:off x="375840" y="4636080"/>
            <a:ext cx="8133840" cy="320760"/>
          </a:xfrm>
          <a:prstGeom prst="rect">
            <a:avLst/>
          </a:prstGeom>
          <a:noFill/>
          <a:ln w="0">
            <a:noFill/>
          </a:ln>
        </p:spPr>
      </p:pic>
      <p:sp>
        <p:nvSpPr>
          <p:cNvPr id="74" name="PlaceHolder 1"/>
          <p:cNvSpPr>
            <a:spLocks noGrp="1"/>
          </p:cNvSpPr>
          <p:nvPr>
            <p:ph type="sldNum" idx="15"/>
          </p:nvPr>
        </p:nvSpPr>
        <p:spPr>
          <a:xfrm>
            <a:off x="8463600" y="4600080"/>
            <a:ext cx="547560" cy="392400"/>
          </a:xfrm>
          <a:prstGeom prst="rect">
            <a:avLst/>
          </a:prstGeom>
          <a:noFill/>
          <a:ln w="0">
            <a:noFill/>
          </a:ln>
        </p:spPr>
        <p:txBody>
          <a:bodyPr lIns="91440" rIns="91440" tIns="91440" bIns="91440" anchor="ctr">
            <a:noAutofit/>
          </a:bodyPr>
          <a:lstStyle>
            <a:lvl1pPr indent="0" algn="r">
              <a:lnSpc>
                <a:spcPct val="100000"/>
              </a:lnSpc>
              <a:buNone/>
              <a:tabLst>
                <a:tab algn="l" pos="0"/>
              </a:tabLst>
              <a:defRPr b="0" lang="ru" sz="1800" strike="noStrike" u="none">
                <a:solidFill>
                  <a:schemeClr val="accent1"/>
                </a:solidFill>
                <a:uFillTx/>
                <a:latin typeface="Noto Sans Black"/>
                <a:ea typeface="Noto Sans Black"/>
              </a:defRPr>
            </a:lvl1pPr>
          </a:lstStyle>
          <a:p>
            <a:pPr indent="0" algn="r">
              <a:lnSpc>
                <a:spcPct val="100000"/>
              </a:lnSpc>
              <a:buNone/>
              <a:tabLst>
                <a:tab algn="l" pos="0"/>
              </a:tabLst>
            </a:pPr>
            <a:fld id="{340CEAFA-38E8-46BC-8BDC-DD9928A2E27F}" type="slidenum">
              <a:rPr b="0" lang="ru" sz="1800" strike="noStrike" u="none">
                <a:solidFill>
                  <a:schemeClr val="accent1"/>
                </a:solidFill>
                <a:uFillTx/>
                <a:latin typeface="Noto Sans Black"/>
                <a:ea typeface="Noto Sans Black"/>
              </a:rPr>
              <a:t>1</a:t>
            </a:fld>
            <a:endParaRPr b="0" lang="en-US" sz="1800" strike="noStrike" u="none">
              <a:solidFill>
                <a:srgbClr val="000000"/>
              </a:solidFill>
              <a:uFillTx/>
              <a:latin typeface="Times New Roman"/>
            </a:endParaRPr>
          </a:p>
        </p:txBody>
      </p:sp>
    </p:spTree>
  </p:cSld>
  <p:clrMap bg1="lt1" tx1="dk1" bg2="dk2" tx2="lt2" accent1="accent1" accent2="accent2" accent3="accent3" accent4="accent4" accent5="accent5" accent6="accent6" hlink="hlink" folHlink="folHlink"/>
  <p:sldLayoutIdLst>
    <p:sldLayoutId id="2147483683" r:id="rId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pic>
        <p:nvPicPr>
          <p:cNvPr id="4" name="Google Shape;54;p40" descr=""/>
          <p:cNvPicPr/>
          <p:nvPr/>
        </p:nvPicPr>
        <p:blipFill>
          <a:blip r:embed="rId2"/>
          <a:stretch/>
        </p:blipFill>
        <p:spPr>
          <a:xfrm>
            <a:off x="375840" y="4636080"/>
            <a:ext cx="8133840" cy="320760"/>
          </a:xfrm>
          <a:prstGeom prst="rect">
            <a:avLst/>
          </a:prstGeom>
          <a:noFill/>
          <a:ln w="0">
            <a:noFill/>
          </a:ln>
        </p:spPr>
      </p:pic>
      <p:sp>
        <p:nvSpPr>
          <p:cNvPr id="5" name="PlaceHolder 1"/>
          <p:cNvSpPr>
            <a:spLocks noGrp="1"/>
          </p:cNvSpPr>
          <p:nvPr>
            <p:ph type="sldNum" idx="1"/>
          </p:nvPr>
        </p:nvSpPr>
        <p:spPr>
          <a:xfrm>
            <a:off x="8463600" y="4600080"/>
            <a:ext cx="547560" cy="392400"/>
          </a:xfrm>
          <a:prstGeom prst="rect">
            <a:avLst/>
          </a:prstGeom>
          <a:noFill/>
          <a:ln w="0">
            <a:noFill/>
          </a:ln>
        </p:spPr>
        <p:txBody>
          <a:bodyPr lIns="91440" rIns="91440" tIns="91440" bIns="91440" anchor="ctr">
            <a:noAutofit/>
          </a:bodyPr>
          <a:lstStyle>
            <a:lvl1pPr indent="0" algn="r">
              <a:lnSpc>
                <a:spcPct val="100000"/>
              </a:lnSpc>
              <a:buNone/>
              <a:tabLst>
                <a:tab algn="l" pos="0"/>
              </a:tabLst>
              <a:defRPr b="0" lang="ru" sz="1800" strike="noStrike" u="none">
                <a:solidFill>
                  <a:schemeClr val="accent1"/>
                </a:solidFill>
                <a:uFillTx/>
                <a:latin typeface="Noto Sans Black"/>
                <a:ea typeface="Noto Sans Black"/>
              </a:defRPr>
            </a:lvl1pPr>
          </a:lstStyle>
          <a:p>
            <a:pPr indent="0" algn="r">
              <a:lnSpc>
                <a:spcPct val="100000"/>
              </a:lnSpc>
              <a:buNone/>
              <a:tabLst>
                <a:tab algn="l" pos="0"/>
              </a:tabLst>
            </a:pPr>
            <a:fld id="{5FB70526-9F9D-40F8-AD99-7BBC9B7AA69C}" type="slidenum">
              <a:rPr b="0" lang="ru" sz="1800" strike="noStrike" u="none">
                <a:solidFill>
                  <a:schemeClr val="accent1"/>
                </a:solidFill>
                <a:uFillTx/>
                <a:latin typeface="Noto Sans Black"/>
                <a:ea typeface="Noto Sans Black"/>
              </a:rPr>
              <a:t>1</a:t>
            </a:fld>
            <a:endParaRPr b="0" lang="en-US" sz="1800" strike="noStrike" u="none">
              <a:solidFill>
                <a:srgbClr val="000000"/>
              </a:solidFill>
              <a:uFillTx/>
              <a:latin typeface="Times New Roman"/>
            </a:endParaRPr>
          </a:p>
        </p:txBody>
      </p:sp>
    </p:spTree>
  </p:cSld>
  <p:clrMap bg1="lt1" tx1="dk1" bg2="dk2" tx2="lt2" accent1="accent1" accent2="accent2" accent3="accent3" accent4="accent4" accent5="accent5" accent6="accent6" hlink="hlink" folHlink="folHlink"/>
  <p:sldLayoutIdLst>
    <p:sldLayoutId id="2147483651" r:id="rId3"/>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pic>
        <p:nvPicPr>
          <p:cNvPr id="6" name="Google Shape;57;p41" descr=""/>
          <p:cNvPicPr/>
          <p:nvPr/>
        </p:nvPicPr>
        <p:blipFill>
          <a:blip r:embed="rId2"/>
          <a:stretch/>
        </p:blipFill>
        <p:spPr>
          <a:xfrm>
            <a:off x="375840" y="4636080"/>
            <a:ext cx="8133840" cy="320760"/>
          </a:xfrm>
          <a:prstGeom prst="rect">
            <a:avLst/>
          </a:prstGeom>
          <a:noFill/>
          <a:ln w="0">
            <a:noFill/>
          </a:ln>
        </p:spPr>
      </p:pic>
      <p:sp>
        <p:nvSpPr>
          <p:cNvPr id="7" name="PlaceHolder 1"/>
          <p:cNvSpPr>
            <a:spLocks noGrp="1"/>
          </p:cNvSpPr>
          <p:nvPr>
            <p:ph type="sldNum" idx="2"/>
          </p:nvPr>
        </p:nvSpPr>
        <p:spPr>
          <a:xfrm>
            <a:off x="8463600" y="4600080"/>
            <a:ext cx="547560" cy="392400"/>
          </a:xfrm>
          <a:prstGeom prst="rect">
            <a:avLst/>
          </a:prstGeom>
          <a:noFill/>
          <a:ln w="0">
            <a:noFill/>
          </a:ln>
        </p:spPr>
        <p:txBody>
          <a:bodyPr lIns="91440" rIns="91440" tIns="91440" bIns="91440" anchor="ctr">
            <a:noAutofit/>
          </a:bodyPr>
          <a:lstStyle>
            <a:lvl1pPr indent="0" algn="r">
              <a:lnSpc>
                <a:spcPct val="100000"/>
              </a:lnSpc>
              <a:buNone/>
              <a:tabLst>
                <a:tab algn="l" pos="0"/>
              </a:tabLst>
              <a:defRPr b="0" lang="ru" sz="1800" strike="noStrike" u="none">
                <a:solidFill>
                  <a:schemeClr val="accent1"/>
                </a:solidFill>
                <a:uFillTx/>
                <a:latin typeface="Noto Sans Black"/>
                <a:ea typeface="Noto Sans Black"/>
              </a:defRPr>
            </a:lvl1pPr>
          </a:lstStyle>
          <a:p>
            <a:pPr indent="0" algn="r">
              <a:lnSpc>
                <a:spcPct val="100000"/>
              </a:lnSpc>
              <a:buNone/>
              <a:tabLst>
                <a:tab algn="l" pos="0"/>
              </a:tabLst>
            </a:pPr>
            <a:fld id="{67B64AD3-C4F6-4B30-AC2E-C8B01B10B73C}" type="slidenum">
              <a:rPr b="0" lang="ru" sz="1800" strike="noStrike" u="none">
                <a:solidFill>
                  <a:schemeClr val="accent1"/>
                </a:solidFill>
                <a:uFillTx/>
                <a:latin typeface="Noto Sans Black"/>
                <a:ea typeface="Noto Sans Black"/>
              </a:rPr>
              <a:t>1</a:t>
            </a:fld>
            <a:endParaRPr b="0" lang="en-US" sz="1800" strike="noStrike" u="none">
              <a:solidFill>
                <a:srgbClr val="000000"/>
              </a:solidFill>
              <a:uFillTx/>
              <a:latin typeface="Times New Roman"/>
            </a:endParaRPr>
          </a:p>
        </p:txBody>
      </p:sp>
    </p:spTree>
  </p:cSld>
  <p:clrMap bg1="lt1" tx1="dk1" bg2="dk2" tx2="lt2" accent1="accent1" accent2="accent2" accent3="accent3" accent4="accent4" accent5="accent5" accent6="accent6" hlink="hlink" folHlink="folHlink"/>
  <p:sldLayoutIdLst>
    <p:sldLayoutId id="2147483653" r:id="rId3"/>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pic>
        <p:nvPicPr>
          <p:cNvPr id="8" name="Google Shape;13;p32" descr=""/>
          <p:cNvPicPr/>
          <p:nvPr/>
        </p:nvPicPr>
        <p:blipFill>
          <a:blip r:embed="rId2"/>
          <a:stretch/>
        </p:blipFill>
        <p:spPr>
          <a:xfrm>
            <a:off x="375840" y="4636080"/>
            <a:ext cx="8133840" cy="320760"/>
          </a:xfrm>
          <a:prstGeom prst="rect">
            <a:avLst/>
          </a:prstGeom>
          <a:noFill/>
          <a:ln w="0">
            <a:noFill/>
          </a:ln>
        </p:spPr>
      </p:pic>
      <p:sp>
        <p:nvSpPr>
          <p:cNvPr id="9" name="PlaceHolder 1"/>
          <p:cNvSpPr>
            <a:spLocks noGrp="1"/>
          </p:cNvSpPr>
          <p:nvPr>
            <p:ph type="title"/>
          </p:nvPr>
        </p:nvSpPr>
        <p:spPr>
          <a:xfrm>
            <a:off x="457200" y="205200"/>
            <a:ext cx="8228880" cy="858240"/>
          </a:xfrm>
          <a:prstGeom prst="rect">
            <a:avLst/>
          </a:prstGeom>
          <a:noFill/>
          <a:ln w="0">
            <a:noFill/>
          </a:ln>
        </p:spPr>
        <p:txBody>
          <a:bodyPr lIns="0" rIns="0" tIns="0" bIns="0" anchor="ctr">
            <a:noAutofit/>
          </a:bodyPr>
          <a:p>
            <a:pPr indent="0">
              <a:buNone/>
            </a:pPr>
            <a:r>
              <a:rPr b="0" lang="en-US" sz="1800" strike="noStrike" u="none">
                <a:solidFill>
                  <a:srgbClr val="000000"/>
                </a:solidFill>
                <a:uFillTx/>
                <a:latin typeface="Arial"/>
              </a:rPr>
              <a:t>Click to edit the title text format</a:t>
            </a:r>
            <a:endParaRPr b="0" lang="en-US" sz="1800" strike="noStrike" u="none">
              <a:solidFill>
                <a:srgbClr val="000000"/>
              </a:solidFill>
              <a:uFillTx/>
              <a:latin typeface="Arial"/>
            </a:endParaRPr>
          </a:p>
        </p:txBody>
      </p:sp>
      <p:sp>
        <p:nvSpPr>
          <p:cNvPr id="10" name="PlaceHolder 2"/>
          <p:cNvSpPr>
            <a:spLocks noGrp="1"/>
          </p:cNvSpPr>
          <p:nvPr>
            <p:ph type="sldNum" idx="3"/>
          </p:nvPr>
        </p:nvSpPr>
        <p:spPr>
          <a:xfrm>
            <a:off x="8463600" y="4600080"/>
            <a:ext cx="547560" cy="392400"/>
          </a:xfrm>
          <a:prstGeom prst="rect">
            <a:avLst/>
          </a:prstGeom>
          <a:noFill/>
          <a:ln w="0">
            <a:noFill/>
          </a:ln>
        </p:spPr>
        <p:txBody>
          <a:bodyPr lIns="91440" rIns="91440" tIns="91440" bIns="91440" anchor="ctr">
            <a:noAutofit/>
          </a:bodyPr>
          <a:lstStyle>
            <a:lvl1pPr indent="0" algn="r">
              <a:lnSpc>
                <a:spcPct val="100000"/>
              </a:lnSpc>
              <a:buNone/>
              <a:tabLst>
                <a:tab algn="l" pos="0"/>
              </a:tabLst>
              <a:defRPr b="0" lang="ru" sz="1800" strike="noStrike" u="none">
                <a:solidFill>
                  <a:schemeClr val="accent1"/>
                </a:solidFill>
                <a:uFillTx/>
                <a:latin typeface="Noto Sans Black"/>
                <a:ea typeface="Noto Sans Black"/>
              </a:defRPr>
            </a:lvl1pPr>
          </a:lstStyle>
          <a:p>
            <a:pPr indent="0" algn="r">
              <a:lnSpc>
                <a:spcPct val="100000"/>
              </a:lnSpc>
              <a:buNone/>
              <a:tabLst>
                <a:tab algn="l" pos="0"/>
              </a:tabLst>
            </a:pPr>
            <a:fld id="{C3A9BC40-104D-44AA-81DB-E34D01B978DB}" type="slidenum">
              <a:rPr b="0" lang="ru" sz="1800" strike="noStrike" u="none">
                <a:solidFill>
                  <a:schemeClr val="accent1"/>
                </a:solidFill>
                <a:uFillTx/>
                <a:latin typeface="Noto Sans Black"/>
                <a:ea typeface="Noto Sans Black"/>
              </a:rPr>
              <a:t>1</a:t>
            </a:fld>
            <a:endParaRPr b="0" lang="en-US" sz="1800" strike="noStrike" u="none">
              <a:solidFill>
                <a:srgbClr val="000000"/>
              </a:solidFill>
              <a:uFillTx/>
              <a:latin typeface="Times New Roman"/>
            </a:endParaRPr>
          </a:p>
        </p:txBody>
      </p:sp>
    </p:spTree>
  </p:cSld>
  <p:clrMap bg1="lt1" tx1="dk1" bg2="dk2" tx2="lt2" accent1="accent1" accent2="accent2" accent3="accent3" accent4="accent4" accent5="accent5" accent6="accent6" hlink="hlink" folHlink="folHlink"/>
  <p:sldLayoutIdLst>
    <p:sldLayoutId id="2147483655" r:id="rId3"/>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pic>
        <p:nvPicPr>
          <p:cNvPr id="13" name="Google Shape;13;p32" descr=""/>
          <p:cNvPicPr/>
          <p:nvPr/>
        </p:nvPicPr>
        <p:blipFill>
          <a:blip r:embed="rId2"/>
          <a:stretch/>
        </p:blipFill>
        <p:spPr>
          <a:xfrm>
            <a:off x="375840" y="4636080"/>
            <a:ext cx="8133840" cy="320760"/>
          </a:xfrm>
          <a:prstGeom prst="rect">
            <a:avLst/>
          </a:prstGeom>
          <a:noFill/>
          <a:ln w="0">
            <a:noFill/>
          </a:ln>
        </p:spPr>
      </p:pic>
      <p:sp>
        <p:nvSpPr>
          <p:cNvPr id="14" name="PlaceHolder 1"/>
          <p:cNvSpPr>
            <a:spLocks noGrp="1"/>
          </p:cNvSpPr>
          <p:nvPr>
            <p:ph type="title"/>
          </p:nvPr>
        </p:nvSpPr>
        <p:spPr>
          <a:xfrm>
            <a:off x="457200" y="205200"/>
            <a:ext cx="8228880" cy="858240"/>
          </a:xfrm>
          <a:prstGeom prst="rect">
            <a:avLst/>
          </a:prstGeom>
          <a:noFill/>
          <a:ln w="0">
            <a:noFill/>
          </a:ln>
        </p:spPr>
        <p:txBody>
          <a:bodyPr lIns="0" rIns="0" tIns="0" bIns="0" anchor="ctr">
            <a:noAutofit/>
          </a:bodyPr>
          <a:p>
            <a:pPr indent="0">
              <a:buNone/>
            </a:pPr>
            <a:r>
              <a:rPr b="0" lang="en-US" sz="1800" strike="noStrike" u="none">
                <a:solidFill>
                  <a:srgbClr val="000000"/>
                </a:solidFill>
                <a:uFillTx/>
                <a:latin typeface="Arial"/>
              </a:rPr>
              <a:t>Click to edit the title text format</a:t>
            </a:r>
            <a:endParaRPr b="0" lang="en-US" sz="1800" strike="noStrike" u="none">
              <a:solidFill>
                <a:srgbClr val="000000"/>
              </a:solidFill>
              <a:uFillTx/>
              <a:latin typeface="Arial"/>
            </a:endParaRPr>
          </a:p>
        </p:txBody>
      </p:sp>
      <p:sp>
        <p:nvSpPr>
          <p:cNvPr id="15" name="PlaceHolder 2"/>
          <p:cNvSpPr>
            <a:spLocks noGrp="1"/>
          </p:cNvSpPr>
          <p:nvPr>
            <p:ph type="sldNum" idx="4"/>
          </p:nvPr>
        </p:nvSpPr>
        <p:spPr>
          <a:xfrm>
            <a:off x="8463600" y="4600080"/>
            <a:ext cx="547560" cy="392400"/>
          </a:xfrm>
          <a:prstGeom prst="rect">
            <a:avLst/>
          </a:prstGeom>
          <a:noFill/>
          <a:ln w="0">
            <a:noFill/>
          </a:ln>
        </p:spPr>
        <p:txBody>
          <a:bodyPr lIns="91440" rIns="91440" tIns="91440" bIns="91440" anchor="ctr">
            <a:noAutofit/>
          </a:bodyPr>
          <a:lstStyle>
            <a:lvl1pPr indent="0" algn="r">
              <a:lnSpc>
                <a:spcPct val="100000"/>
              </a:lnSpc>
              <a:buNone/>
              <a:tabLst>
                <a:tab algn="l" pos="0"/>
              </a:tabLst>
              <a:defRPr b="0" lang="ru" sz="1800" strike="noStrike" u="none">
                <a:solidFill>
                  <a:schemeClr val="accent1"/>
                </a:solidFill>
                <a:uFillTx/>
                <a:latin typeface="Noto Sans Black"/>
                <a:ea typeface="Noto Sans Black"/>
              </a:defRPr>
            </a:lvl1pPr>
          </a:lstStyle>
          <a:p>
            <a:pPr indent="0" algn="r">
              <a:lnSpc>
                <a:spcPct val="100000"/>
              </a:lnSpc>
              <a:buNone/>
              <a:tabLst>
                <a:tab algn="l" pos="0"/>
              </a:tabLst>
            </a:pPr>
            <a:fld id="{36DB98B9-9F42-4A7B-BD94-76310945A09A}" type="slidenum">
              <a:rPr b="0" lang="ru" sz="1800" strike="noStrike" u="none">
                <a:solidFill>
                  <a:schemeClr val="accent1"/>
                </a:solidFill>
                <a:uFillTx/>
                <a:latin typeface="Noto Sans Black"/>
                <a:ea typeface="Noto Sans Black"/>
              </a:rPr>
              <a:t>1</a:t>
            </a:fld>
            <a:endParaRPr b="0" lang="en-US" sz="1800" strike="noStrike" u="none">
              <a:solidFill>
                <a:srgbClr val="000000"/>
              </a:solidFill>
              <a:uFillTx/>
              <a:latin typeface="Times New Roman"/>
            </a:endParaRPr>
          </a:p>
        </p:txBody>
      </p:sp>
    </p:spTree>
  </p:cSld>
  <p:clrMap bg1="lt1" tx1="dk1" bg2="dk2" tx2="lt2" accent1="accent1" accent2="accent2" accent3="accent3" accent4="accent4" accent5="accent5" accent6="accent6" hlink="hlink" folHlink="folHlink"/>
  <p:sldLayoutIdLst>
    <p:sldLayoutId id="2147483657" r:id="rId3"/>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pic>
        <p:nvPicPr>
          <p:cNvPr id="17" name="Google Shape;13;p32" descr=""/>
          <p:cNvPicPr/>
          <p:nvPr/>
        </p:nvPicPr>
        <p:blipFill>
          <a:blip r:embed="rId2"/>
          <a:stretch/>
        </p:blipFill>
        <p:spPr>
          <a:xfrm>
            <a:off x="375840" y="4636080"/>
            <a:ext cx="8133840" cy="320760"/>
          </a:xfrm>
          <a:prstGeom prst="rect">
            <a:avLst/>
          </a:prstGeom>
          <a:noFill/>
          <a:ln w="0">
            <a:noFill/>
          </a:ln>
        </p:spPr>
      </p:pic>
      <p:sp>
        <p:nvSpPr>
          <p:cNvPr id="18" name="PlaceHolder 1"/>
          <p:cNvSpPr>
            <a:spLocks noGrp="1"/>
          </p:cNvSpPr>
          <p:nvPr>
            <p:ph type="title"/>
          </p:nvPr>
        </p:nvSpPr>
        <p:spPr>
          <a:xfrm>
            <a:off x="457200" y="205200"/>
            <a:ext cx="8228880" cy="858240"/>
          </a:xfrm>
          <a:prstGeom prst="rect">
            <a:avLst/>
          </a:prstGeom>
          <a:noFill/>
          <a:ln w="0">
            <a:noFill/>
          </a:ln>
        </p:spPr>
        <p:txBody>
          <a:bodyPr lIns="0" rIns="0" tIns="0" bIns="0" anchor="ctr">
            <a:noAutofit/>
          </a:bodyPr>
          <a:p>
            <a:pPr indent="0">
              <a:buNone/>
            </a:pPr>
            <a:r>
              <a:rPr b="0" lang="en-US" sz="1800" strike="noStrike" u="none">
                <a:solidFill>
                  <a:srgbClr val="000000"/>
                </a:solidFill>
                <a:uFillTx/>
                <a:latin typeface="Arial"/>
              </a:rPr>
              <a:t>Click to edit the title text format</a:t>
            </a:r>
            <a:endParaRPr b="0" lang="en-US" sz="1800" strike="noStrike" u="none">
              <a:solidFill>
                <a:srgbClr val="000000"/>
              </a:solidFill>
              <a:uFillTx/>
              <a:latin typeface="Arial"/>
            </a:endParaRPr>
          </a:p>
        </p:txBody>
      </p:sp>
      <p:sp>
        <p:nvSpPr>
          <p:cNvPr id="19" name="PlaceHolder 2"/>
          <p:cNvSpPr>
            <a:spLocks noGrp="1"/>
          </p:cNvSpPr>
          <p:nvPr>
            <p:ph type="body"/>
          </p:nvPr>
        </p:nvSpPr>
        <p:spPr>
          <a:xfrm>
            <a:off x="457200" y="1203480"/>
            <a:ext cx="4015440" cy="2982600"/>
          </a:xfrm>
          <a:prstGeom prst="rect">
            <a:avLst/>
          </a:prstGeom>
          <a:noFill/>
          <a:ln w="0">
            <a:noFill/>
          </a:ln>
        </p:spPr>
        <p:txBody>
          <a:bodyPr lIns="0" rIns="0" tIns="0" bIns="0" anchor="t">
            <a:normAutofit lnSpcReduction="9999"/>
          </a:bodyPr>
          <a:p>
            <a:pPr marL="432000" indent="-324000">
              <a:spcBef>
                <a:spcPts val="1417"/>
              </a:spcBef>
              <a:buClr>
                <a:srgbClr val="000000"/>
              </a:buClr>
              <a:buSzPct val="45000"/>
              <a:buFont typeface="Wingdings" charset="2"/>
              <a:buChar char=""/>
            </a:pPr>
            <a:r>
              <a:rPr b="0" lang="en-US" sz="1800" strike="noStrike" u="none">
                <a:solidFill>
                  <a:srgbClr val="000000"/>
                </a:solidFill>
                <a:uFillTx/>
                <a:latin typeface="Arial"/>
              </a:rPr>
              <a:t>Click to edit the outline text format</a:t>
            </a:r>
            <a:endParaRPr b="0" lang="en-US" sz="1800" strike="noStrike" u="none">
              <a:solidFill>
                <a:srgbClr val="000000"/>
              </a:solidFill>
              <a:uFillTx/>
              <a:latin typeface="Arial"/>
            </a:endParaRPr>
          </a:p>
          <a:p>
            <a:pPr lvl="1" marL="864000" indent="-324000">
              <a:spcBef>
                <a:spcPts val="1134"/>
              </a:spcBef>
              <a:buClr>
                <a:srgbClr val="000000"/>
              </a:buClr>
              <a:buSzPct val="75000"/>
              <a:buFont typeface="Symbol" charset="2"/>
              <a:buChar char=""/>
            </a:pPr>
            <a:r>
              <a:rPr b="0" lang="en-US" sz="1800" strike="noStrike" u="none">
                <a:solidFill>
                  <a:srgbClr val="000000"/>
                </a:solidFill>
                <a:uFillTx/>
                <a:latin typeface="Arial"/>
              </a:rPr>
              <a:t>Second Outline Level</a:t>
            </a:r>
            <a:endParaRPr b="0" lang="en-US" sz="1800" strike="noStrike" u="none">
              <a:solidFill>
                <a:srgbClr val="000000"/>
              </a:solidFill>
              <a:uFillTx/>
              <a:latin typeface="Arial"/>
            </a:endParaRPr>
          </a:p>
          <a:p>
            <a:pPr lvl="2" marL="1296000" indent="-288000">
              <a:spcBef>
                <a:spcPts val="850"/>
              </a:spcBef>
              <a:buClr>
                <a:srgbClr val="000000"/>
              </a:buClr>
              <a:buSzPct val="45000"/>
              <a:buFont typeface="Wingdings" charset="2"/>
              <a:buChar char=""/>
            </a:pPr>
            <a:r>
              <a:rPr b="0" lang="en-US" sz="1800" strike="noStrike" u="none">
                <a:solidFill>
                  <a:srgbClr val="000000"/>
                </a:solidFill>
                <a:uFillTx/>
                <a:latin typeface="Arial"/>
              </a:rPr>
              <a:t>Third Outline Level</a:t>
            </a:r>
            <a:endParaRPr b="0" lang="en-US" sz="1800" strike="noStrike" u="none">
              <a:solidFill>
                <a:srgbClr val="000000"/>
              </a:solidFill>
              <a:uFillTx/>
              <a:latin typeface="Arial"/>
            </a:endParaRPr>
          </a:p>
          <a:p>
            <a:pPr lvl="3" marL="1728000" indent="-216000">
              <a:spcBef>
                <a:spcPts val="567"/>
              </a:spcBef>
              <a:buClr>
                <a:srgbClr val="000000"/>
              </a:buClr>
              <a:buSzPct val="75000"/>
              <a:buFont typeface="Symbol" charset="2"/>
              <a:buChar char=""/>
            </a:pPr>
            <a:r>
              <a:rPr b="0" lang="en-US" sz="1800" strike="noStrike" u="none">
                <a:solidFill>
                  <a:srgbClr val="000000"/>
                </a:solidFill>
                <a:uFillTx/>
                <a:latin typeface="Arial"/>
              </a:rPr>
              <a:t>Fourth Outline Level</a:t>
            </a:r>
            <a:endParaRPr b="0" lang="en-US" sz="1800" strike="noStrike" u="none">
              <a:solidFill>
                <a:srgbClr val="000000"/>
              </a:solidFill>
              <a:uFillTx/>
              <a:latin typeface="Arial"/>
            </a:endParaRPr>
          </a:p>
          <a:p>
            <a:pPr lvl="4" marL="2160000" indent="-216000">
              <a:spcBef>
                <a:spcPts val="283"/>
              </a:spcBef>
              <a:buClr>
                <a:srgbClr val="000000"/>
              </a:buClr>
              <a:buSzPct val="45000"/>
              <a:buFont typeface="Wingdings" charset="2"/>
              <a:buChar char=""/>
            </a:pPr>
            <a:r>
              <a:rPr b="0" lang="en-US" sz="1800" strike="noStrike" u="none">
                <a:solidFill>
                  <a:srgbClr val="000000"/>
                </a:solidFill>
                <a:uFillTx/>
                <a:latin typeface="Arial"/>
              </a:rPr>
              <a:t>Fifth Outline Level</a:t>
            </a:r>
            <a:endParaRPr b="0" lang="en-US" sz="1800" strike="noStrike" u="none">
              <a:solidFill>
                <a:srgbClr val="000000"/>
              </a:solidFill>
              <a:uFillTx/>
              <a:latin typeface="Arial"/>
            </a:endParaRPr>
          </a:p>
          <a:p>
            <a:pPr lvl="5" marL="2592000" indent="-216000">
              <a:spcBef>
                <a:spcPts val="283"/>
              </a:spcBef>
              <a:buClr>
                <a:srgbClr val="000000"/>
              </a:buClr>
              <a:buSzPct val="45000"/>
              <a:buFont typeface="Wingdings" charset="2"/>
              <a:buChar char=""/>
            </a:pPr>
            <a:r>
              <a:rPr b="0" lang="en-US" sz="1800" strike="noStrike" u="none">
                <a:solidFill>
                  <a:srgbClr val="000000"/>
                </a:solidFill>
                <a:uFillTx/>
                <a:latin typeface="Arial"/>
              </a:rPr>
              <a:t>Sixth Outline Level</a:t>
            </a:r>
            <a:endParaRPr b="0" lang="en-US" sz="1800" strike="noStrike" u="none">
              <a:solidFill>
                <a:srgbClr val="000000"/>
              </a:solidFill>
              <a:uFillTx/>
              <a:latin typeface="Arial"/>
            </a:endParaRPr>
          </a:p>
          <a:p>
            <a:pPr lvl="6" marL="3024000" indent="-216000">
              <a:spcBef>
                <a:spcPts val="283"/>
              </a:spcBef>
              <a:buClr>
                <a:srgbClr val="000000"/>
              </a:buClr>
              <a:buSzPct val="45000"/>
              <a:buFont typeface="Wingdings" charset="2"/>
              <a:buChar char=""/>
            </a:pPr>
            <a:r>
              <a:rPr b="0" lang="en-US" sz="1800" strike="noStrike" u="none">
                <a:solidFill>
                  <a:srgbClr val="000000"/>
                </a:solidFill>
                <a:uFillTx/>
                <a:latin typeface="Arial"/>
              </a:rPr>
              <a:t>Seventh Outline Level</a:t>
            </a:r>
            <a:endParaRPr b="0" lang="en-US" sz="1800" strike="noStrike" u="none">
              <a:solidFill>
                <a:srgbClr val="000000"/>
              </a:solidFill>
              <a:uFillTx/>
              <a:latin typeface="Arial"/>
            </a:endParaRPr>
          </a:p>
        </p:txBody>
      </p:sp>
      <p:sp>
        <p:nvSpPr>
          <p:cNvPr id="20" name="PlaceHolder 3"/>
          <p:cNvSpPr>
            <a:spLocks noGrp="1"/>
          </p:cNvSpPr>
          <p:nvPr>
            <p:ph type="body"/>
          </p:nvPr>
        </p:nvSpPr>
        <p:spPr>
          <a:xfrm>
            <a:off x="4674240" y="1203480"/>
            <a:ext cx="4015440" cy="2982600"/>
          </a:xfrm>
          <a:prstGeom prst="rect">
            <a:avLst/>
          </a:prstGeom>
          <a:noFill/>
          <a:ln w="0">
            <a:noFill/>
          </a:ln>
        </p:spPr>
        <p:txBody>
          <a:bodyPr lIns="0" rIns="0" tIns="0" bIns="0" anchor="t">
            <a:normAutofit lnSpcReduction="9999"/>
          </a:bodyPr>
          <a:p>
            <a:pPr marL="432000" indent="-324000">
              <a:spcBef>
                <a:spcPts val="1417"/>
              </a:spcBef>
              <a:buClr>
                <a:srgbClr val="000000"/>
              </a:buClr>
              <a:buSzPct val="45000"/>
              <a:buFont typeface="Wingdings" charset="2"/>
              <a:buChar char=""/>
            </a:pPr>
            <a:r>
              <a:rPr b="0" lang="en-US" sz="1800" strike="noStrike" u="none">
                <a:solidFill>
                  <a:srgbClr val="000000"/>
                </a:solidFill>
                <a:uFillTx/>
                <a:latin typeface="Arial"/>
              </a:rPr>
              <a:t>Click to edit the outline text format</a:t>
            </a:r>
            <a:endParaRPr b="0" lang="en-US" sz="1800" strike="noStrike" u="none">
              <a:solidFill>
                <a:srgbClr val="000000"/>
              </a:solidFill>
              <a:uFillTx/>
              <a:latin typeface="Arial"/>
            </a:endParaRPr>
          </a:p>
          <a:p>
            <a:pPr lvl="1" marL="864000" indent="-324000">
              <a:spcBef>
                <a:spcPts val="1134"/>
              </a:spcBef>
              <a:buClr>
                <a:srgbClr val="000000"/>
              </a:buClr>
              <a:buSzPct val="75000"/>
              <a:buFont typeface="Symbol" charset="2"/>
              <a:buChar char=""/>
            </a:pPr>
            <a:r>
              <a:rPr b="0" lang="en-US" sz="1800" strike="noStrike" u="none">
                <a:solidFill>
                  <a:srgbClr val="000000"/>
                </a:solidFill>
                <a:uFillTx/>
                <a:latin typeface="Arial"/>
              </a:rPr>
              <a:t>Second Outline Level</a:t>
            </a:r>
            <a:endParaRPr b="0" lang="en-US" sz="1800" strike="noStrike" u="none">
              <a:solidFill>
                <a:srgbClr val="000000"/>
              </a:solidFill>
              <a:uFillTx/>
              <a:latin typeface="Arial"/>
            </a:endParaRPr>
          </a:p>
          <a:p>
            <a:pPr lvl="2" marL="1296000" indent="-288000">
              <a:spcBef>
                <a:spcPts val="850"/>
              </a:spcBef>
              <a:buClr>
                <a:srgbClr val="000000"/>
              </a:buClr>
              <a:buSzPct val="45000"/>
              <a:buFont typeface="Wingdings" charset="2"/>
              <a:buChar char=""/>
            </a:pPr>
            <a:r>
              <a:rPr b="0" lang="en-US" sz="1800" strike="noStrike" u="none">
                <a:solidFill>
                  <a:srgbClr val="000000"/>
                </a:solidFill>
                <a:uFillTx/>
                <a:latin typeface="Arial"/>
              </a:rPr>
              <a:t>Third Outline Level</a:t>
            </a:r>
            <a:endParaRPr b="0" lang="en-US" sz="1800" strike="noStrike" u="none">
              <a:solidFill>
                <a:srgbClr val="000000"/>
              </a:solidFill>
              <a:uFillTx/>
              <a:latin typeface="Arial"/>
            </a:endParaRPr>
          </a:p>
          <a:p>
            <a:pPr lvl="3" marL="1728000" indent="-216000">
              <a:spcBef>
                <a:spcPts val="567"/>
              </a:spcBef>
              <a:buClr>
                <a:srgbClr val="000000"/>
              </a:buClr>
              <a:buSzPct val="75000"/>
              <a:buFont typeface="Symbol" charset="2"/>
              <a:buChar char=""/>
            </a:pPr>
            <a:r>
              <a:rPr b="0" lang="en-US" sz="1800" strike="noStrike" u="none">
                <a:solidFill>
                  <a:srgbClr val="000000"/>
                </a:solidFill>
                <a:uFillTx/>
                <a:latin typeface="Arial"/>
              </a:rPr>
              <a:t>Fourth Outline Level</a:t>
            </a:r>
            <a:endParaRPr b="0" lang="en-US" sz="1800" strike="noStrike" u="none">
              <a:solidFill>
                <a:srgbClr val="000000"/>
              </a:solidFill>
              <a:uFillTx/>
              <a:latin typeface="Arial"/>
            </a:endParaRPr>
          </a:p>
          <a:p>
            <a:pPr lvl="4" marL="2160000" indent="-216000">
              <a:spcBef>
                <a:spcPts val="283"/>
              </a:spcBef>
              <a:buClr>
                <a:srgbClr val="000000"/>
              </a:buClr>
              <a:buSzPct val="45000"/>
              <a:buFont typeface="Wingdings" charset="2"/>
              <a:buChar char=""/>
            </a:pPr>
            <a:r>
              <a:rPr b="0" lang="en-US" sz="1800" strike="noStrike" u="none">
                <a:solidFill>
                  <a:srgbClr val="000000"/>
                </a:solidFill>
                <a:uFillTx/>
                <a:latin typeface="Arial"/>
              </a:rPr>
              <a:t>Fifth Outline Level</a:t>
            </a:r>
            <a:endParaRPr b="0" lang="en-US" sz="1800" strike="noStrike" u="none">
              <a:solidFill>
                <a:srgbClr val="000000"/>
              </a:solidFill>
              <a:uFillTx/>
              <a:latin typeface="Arial"/>
            </a:endParaRPr>
          </a:p>
          <a:p>
            <a:pPr lvl="5" marL="2592000" indent="-216000">
              <a:spcBef>
                <a:spcPts val="283"/>
              </a:spcBef>
              <a:buClr>
                <a:srgbClr val="000000"/>
              </a:buClr>
              <a:buSzPct val="45000"/>
              <a:buFont typeface="Wingdings" charset="2"/>
              <a:buChar char=""/>
            </a:pPr>
            <a:r>
              <a:rPr b="0" lang="en-US" sz="1800" strike="noStrike" u="none">
                <a:solidFill>
                  <a:srgbClr val="000000"/>
                </a:solidFill>
                <a:uFillTx/>
                <a:latin typeface="Arial"/>
              </a:rPr>
              <a:t>Sixth Outline Level</a:t>
            </a:r>
            <a:endParaRPr b="0" lang="en-US" sz="1800" strike="noStrike" u="none">
              <a:solidFill>
                <a:srgbClr val="000000"/>
              </a:solidFill>
              <a:uFillTx/>
              <a:latin typeface="Arial"/>
            </a:endParaRPr>
          </a:p>
          <a:p>
            <a:pPr lvl="6" marL="3024000" indent="-216000">
              <a:spcBef>
                <a:spcPts val="283"/>
              </a:spcBef>
              <a:buClr>
                <a:srgbClr val="000000"/>
              </a:buClr>
              <a:buSzPct val="45000"/>
              <a:buFont typeface="Wingdings" charset="2"/>
              <a:buChar char=""/>
            </a:pPr>
            <a:r>
              <a:rPr b="0" lang="en-US" sz="1800" strike="noStrike" u="none">
                <a:solidFill>
                  <a:srgbClr val="000000"/>
                </a:solidFill>
                <a:uFillTx/>
                <a:latin typeface="Arial"/>
              </a:rPr>
              <a:t>Seventh Outline Level</a:t>
            </a:r>
            <a:endParaRPr b="0" lang="en-US" sz="1800" strike="noStrike" u="none">
              <a:solidFill>
                <a:srgbClr val="000000"/>
              </a:solidFill>
              <a:uFillTx/>
              <a:latin typeface="Arial"/>
            </a:endParaRPr>
          </a:p>
        </p:txBody>
      </p:sp>
      <p:sp>
        <p:nvSpPr>
          <p:cNvPr id="21" name="PlaceHolder 4"/>
          <p:cNvSpPr>
            <a:spLocks noGrp="1"/>
          </p:cNvSpPr>
          <p:nvPr>
            <p:ph type="sldNum" idx="5"/>
          </p:nvPr>
        </p:nvSpPr>
        <p:spPr>
          <a:xfrm>
            <a:off x="8463600" y="4600080"/>
            <a:ext cx="547560" cy="392400"/>
          </a:xfrm>
          <a:prstGeom prst="rect">
            <a:avLst/>
          </a:prstGeom>
          <a:noFill/>
          <a:ln w="0">
            <a:noFill/>
          </a:ln>
        </p:spPr>
        <p:txBody>
          <a:bodyPr lIns="91440" rIns="91440" tIns="91440" bIns="91440" anchor="ctr">
            <a:noAutofit/>
          </a:bodyPr>
          <a:lstStyle>
            <a:lvl1pPr indent="0" algn="r">
              <a:lnSpc>
                <a:spcPct val="100000"/>
              </a:lnSpc>
              <a:buNone/>
              <a:tabLst>
                <a:tab algn="l" pos="0"/>
              </a:tabLst>
              <a:defRPr b="0" lang="ru" sz="1800" strike="noStrike" u="none">
                <a:solidFill>
                  <a:schemeClr val="accent1"/>
                </a:solidFill>
                <a:uFillTx/>
                <a:latin typeface="Noto Sans Black"/>
                <a:ea typeface="Noto Sans Black"/>
              </a:defRPr>
            </a:lvl1pPr>
          </a:lstStyle>
          <a:p>
            <a:pPr indent="0" algn="r">
              <a:lnSpc>
                <a:spcPct val="100000"/>
              </a:lnSpc>
              <a:buNone/>
              <a:tabLst>
                <a:tab algn="l" pos="0"/>
              </a:tabLst>
            </a:pPr>
            <a:fld id="{835D9344-EA06-4078-97DF-9602207D53F4}" type="slidenum">
              <a:rPr b="0" lang="ru" sz="1800" strike="noStrike" u="none">
                <a:solidFill>
                  <a:schemeClr val="accent1"/>
                </a:solidFill>
                <a:uFillTx/>
                <a:latin typeface="Noto Sans Black"/>
                <a:ea typeface="Noto Sans Black"/>
              </a:rPr>
              <a:t>&lt;number&gt;</a:t>
            </a:fld>
            <a:endParaRPr b="0" lang="en-US" sz="1800" strike="noStrike" u="none">
              <a:solidFill>
                <a:srgbClr val="000000"/>
              </a:solidFill>
              <a:uFillTx/>
              <a:latin typeface="Times New Roman"/>
            </a:endParaRPr>
          </a:p>
        </p:txBody>
      </p:sp>
    </p:spTree>
  </p:cSld>
  <p:clrMap bg1="lt1" tx1="dk1" bg2="dk2" tx2="lt2" accent1="accent1" accent2="accent2" accent3="accent3" accent4="accent4" accent5="accent5" accent6="accent6" hlink="hlink" folHlink="folHlink"/>
  <p:sldLayoutIdLst>
    <p:sldLayoutId id="2147483659" r:id="rId3"/>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pic>
        <p:nvPicPr>
          <p:cNvPr id="25" name="Google Shape;13;p32" descr=""/>
          <p:cNvPicPr/>
          <p:nvPr/>
        </p:nvPicPr>
        <p:blipFill>
          <a:blip r:embed="rId2"/>
          <a:stretch/>
        </p:blipFill>
        <p:spPr>
          <a:xfrm>
            <a:off x="375840" y="4636080"/>
            <a:ext cx="8133840" cy="320760"/>
          </a:xfrm>
          <a:prstGeom prst="rect">
            <a:avLst/>
          </a:prstGeom>
          <a:noFill/>
          <a:ln w="0">
            <a:noFill/>
          </a:ln>
        </p:spPr>
      </p:pic>
      <p:sp>
        <p:nvSpPr>
          <p:cNvPr id="26" name="PlaceHolder 1"/>
          <p:cNvSpPr>
            <a:spLocks noGrp="1"/>
          </p:cNvSpPr>
          <p:nvPr>
            <p:ph type="title"/>
          </p:nvPr>
        </p:nvSpPr>
        <p:spPr>
          <a:xfrm>
            <a:off x="457200" y="205200"/>
            <a:ext cx="8228880" cy="858240"/>
          </a:xfrm>
          <a:prstGeom prst="rect">
            <a:avLst/>
          </a:prstGeom>
          <a:noFill/>
          <a:ln w="0">
            <a:noFill/>
          </a:ln>
        </p:spPr>
        <p:txBody>
          <a:bodyPr lIns="0" rIns="0" tIns="0" bIns="0" anchor="ctr">
            <a:noAutofit/>
          </a:bodyPr>
          <a:p>
            <a:pPr indent="0">
              <a:buNone/>
            </a:pPr>
            <a:r>
              <a:rPr b="0" lang="en-US" sz="1800" strike="noStrike" u="none">
                <a:solidFill>
                  <a:srgbClr val="000000"/>
                </a:solidFill>
                <a:uFillTx/>
                <a:latin typeface="Arial"/>
              </a:rPr>
              <a:t>Click to edit the title text format</a:t>
            </a:r>
            <a:endParaRPr b="0" lang="en-US" sz="1800" strike="noStrike" u="none">
              <a:solidFill>
                <a:srgbClr val="000000"/>
              </a:solidFill>
              <a:uFillTx/>
              <a:latin typeface="Arial"/>
            </a:endParaRPr>
          </a:p>
        </p:txBody>
      </p:sp>
      <p:sp>
        <p:nvSpPr>
          <p:cNvPr id="27" name="PlaceHolder 2"/>
          <p:cNvSpPr>
            <a:spLocks noGrp="1"/>
          </p:cNvSpPr>
          <p:nvPr>
            <p:ph type="body"/>
          </p:nvPr>
        </p:nvSpPr>
        <p:spPr>
          <a:xfrm>
            <a:off x="457200" y="1203480"/>
            <a:ext cx="8228880" cy="298260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1800" strike="noStrike" u="none">
                <a:solidFill>
                  <a:srgbClr val="000000"/>
                </a:solidFill>
                <a:uFillTx/>
                <a:latin typeface="Arial"/>
              </a:rPr>
              <a:t>Click to edit the outline text format</a:t>
            </a:r>
            <a:endParaRPr b="0" lang="en-US" sz="1800" strike="noStrike" u="none">
              <a:solidFill>
                <a:srgbClr val="000000"/>
              </a:solidFill>
              <a:uFillTx/>
              <a:latin typeface="Arial"/>
            </a:endParaRPr>
          </a:p>
          <a:p>
            <a:pPr lvl="1" marL="864000" indent="-324000">
              <a:spcBef>
                <a:spcPts val="1134"/>
              </a:spcBef>
              <a:buClr>
                <a:srgbClr val="000000"/>
              </a:buClr>
              <a:buSzPct val="75000"/>
              <a:buFont typeface="Symbol" charset="2"/>
              <a:buChar char=""/>
            </a:pPr>
            <a:r>
              <a:rPr b="0" lang="en-US" sz="1800" strike="noStrike" u="none">
                <a:solidFill>
                  <a:srgbClr val="000000"/>
                </a:solidFill>
                <a:uFillTx/>
                <a:latin typeface="Arial"/>
              </a:rPr>
              <a:t>Second Outline Level</a:t>
            </a:r>
            <a:endParaRPr b="0" lang="en-US" sz="1800" strike="noStrike" u="none">
              <a:solidFill>
                <a:srgbClr val="000000"/>
              </a:solidFill>
              <a:uFillTx/>
              <a:latin typeface="Arial"/>
            </a:endParaRPr>
          </a:p>
          <a:p>
            <a:pPr lvl="2" marL="1296000" indent="-288000">
              <a:spcBef>
                <a:spcPts val="850"/>
              </a:spcBef>
              <a:buClr>
                <a:srgbClr val="000000"/>
              </a:buClr>
              <a:buSzPct val="45000"/>
              <a:buFont typeface="Wingdings" charset="2"/>
              <a:buChar char=""/>
            </a:pPr>
            <a:r>
              <a:rPr b="0" lang="en-US" sz="1800" strike="noStrike" u="none">
                <a:solidFill>
                  <a:srgbClr val="000000"/>
                </a:solidFill>
                <a:uFillTx/>
                <a:latin typeface="Arial"/>
              </a:rPr>
              <a:t>Third Outline Level</a:t>
            </a:r>
            <a:endParaRPr b="0" lang="en-US" sz="1800" strike="noStrike" u="none">
              <a:solidFill>
                <a:srgbClr val="000000"/>
              </a:solidFill>
              <a:uFillTx/>
              <a:latin typeface="Arial"/>
            </a:endParaRPr>
          </a:p>
          <a:p>
            <a:pPr lvl="3" marL="1728000" indent="-216000">
              <a:spcBef>
                <a:spcPts val="567"/>
              </a:spcBef>
              <a:buClr>
                <a:srgbClr val="000000"/>
              </a:buClr>
              <a:buSzPct val="75000"/>
              <a:buFont typeface="Symbol" charset="2"/>
              <a:buChar char=""/>
            </a:pPr>
            <a:r>
              <a:rPr b="0" lang="en-US" sz="1800" strike="noStrike" u="none">
                <a:solidFill>
                  <a:srgbClr val="000000"/>
                </a:solidFill>
                <a:uFillTx/>
                <a:latin typeface="Arial"/>
              </a:rPr>
              <a:t>Fourth Outline Level</a:t>
            </a:r>
            <a:endParaRPr b="0" lang="en-US" sz="1800" strike="noStrike" u="none">
              <a:solidFill>
                <a:srgbClr val="000000"/>
              </a:solidFill>
              <a:uFillTx/>
              <a:latin typeface="Arial"/>
            </a:endParaRPr>
          </a:p>
          <a:p>
            <a:pPr lvl="4" marL="2160000" indent="-216000">
              <a:spcBef>
                <a:spcPts val="283"/>
              </a:spcBef>
              <a:buClr>
                <a:srgbClr val="000000"/>
              </a:buClr>
              <a:buSzPct val="45000"/>
              <a:buFont typeface="Wingdings" charset="2"/>
              <a:buChar char=""/>
            </a:pPr>
            <a:r>
              <a:rPr b="0" lang="en-US" sz="1800" strike="noStrike" u="none">
                <a:solidFill>
                  <a:srgbClr val="000000"/>
                </a:solidFill>
                <a:uFillTx/>
                <a:latin typeface="Arial"/>
              </a:rPr>
              <a:t>Fifth Outline Level</a:t>
            </a:r>
            <a:endParaRPr b="0" lang="en-US" sz="1800" strike="noStrike" u="none">
              <a:solidFill>
                <a:srgbClr val="000000"/>
              </a:solidFill>
              <a:uFillTx/>
              <a:latin typeface="Arial"/>
            </a:endParaRPr>
          </a:p>
          <a:p>
            <a:pPr lvl="5" marL="2592000" indent="-216000">
              <a:spcBef>
                <a:spcPts val="283"/>
              </a:spcBef>
              <a:buClr>
                <a:srgbClr val="000000"/>
              </a:buClr>
              <a:buSzPct val="45000"/>
              <a:buFont typeface="Wingdings" charset="2"/>
              <a:buChar char=""/>
            </a:pPr>
            <a:r>
              <a:rPr b="0" lang="en-US" sz="1800" strike="noStrike" u="none">
                <a:solidFill>
                  <a:srgbClr val="000000"/>
                </a:solidFill>
                <a:uFillTx/>
                <a:latin typeface="Arial"/>
              </a:rPr>
              <a:t>Sixth Outline Level</a:t>
            </a:r>
            <a:endParaRPr b="0" lang="en-US" sz="1800" strike="noStrike" u="none">
              <a:solidFill>
                <a:srgbClr val="000000"/>
              </a:solidFill>
              <a:uFillTx/>
              <a:latin typeface="Arial"/>
            </a:endParaRPr>
          </a:p>
          <a:p>
            <a:pPr lvl="6" marL="3024000" indent="-216000">
              <a:spcBef>
                <a:spcPts val="283"/>
              </a:spcBef>
              <a:buClr>
                <a:srgbClr val="000000"/>
              </a:buClr>
              <a:buSzPct val="45000"/>
              <a:buFont typeface="Wingdings" charset="2"/>
              <a:buChar char=""/>
            </a:pPr>
            <a:r>
              <a:rPr b="0" lang="en-US" sz="1800" strike="noStrike" u="none">
                <a:solidFill>
                  <a:srgbClr val="000000"/>
                </a:solidFill>
                <a:uFillTx/>
                <a:latin typeface="Arial"/>
              </a:rPr>
              <a:t>Seventh Outline Level</a:t>
            </a:r>
            <a:endParaRPr b="0" lang="en-US" sz="1800" strike="noStrike" u="none">
              <a:solidFill>
                <a:srgbClr val="000000"/>
              </a:solidFill>
              <a:uFillTx/>
              <a:latin typeface="Arial"/>
            </a:endParaRPr>
          </a:p>
        </p:txBody>
      </p:sp>
      <p:sp>
        <p:nvSpPr>
          <p:cNvPr id="28" name="PlaceHolder 3"/>
          <p:cNvSpPr>
            <a:spLocks noGrp="1"/>
          </p:cNvSpPr>
          <p:nvPr>
            <p:ph type="sldNum" idx="6"/>
          </p:nvPr>
        </p:nvSpPr>
        <p:spPr>
          <a:xfrm>
            <a:off x="8463600" y="4600080"/>
            <a:ext cx="547560" cy="392400"/>
          </a:xfrm>
          <a:prstGeom prst="rect">
            <a:avLst/>
          </a:prstGeom>
          <a:noFill/>
          <a:ln w="0">
            <a:noFill/>
          </a:ln>
        </p:spPr>
        <p:txBody>
          <a:bodyPr lIns="91440" rIns="91440" tIns="91440" bIns="91440" anchor="ctr">
            <a:noAutofit/>
          </a:bodyPr>
          <a:lstStyle>
            <a:lvl1pPr indent="0" algn="r">
              <a:lnSpc>
                <a:spcPct val="100000"/>
              </a:lnSpc>
              <a:buNone/>
              <a:tabLst>
                <a:tab algn="l" pos="0"/>
              </a:tabLst>
              <a:defRPr b="0" lang="ru" sz="1800" strike="noStrike" u="none">
                <a:solidFill>
                  <a:schemeClr val="accent1"/>
                </a:solidFill>
                <a:uFillTx/>
                <a:latin typeface="Noto Sans Black"/>
                <a:ea typeface="Noto Sans Black"/>
              </a:defRPr>
            </a:lvl1pPr>
          </a:lstStyle>
          <a:p>
            <a:pPr indent="0" algn="r">
              <a:lnSpc>
                <a:spcPct val="100000"/>
              </a:lnSpc>
              <a:buNone/>
              <a:tabLst>
                <a:tab algn="l" pos="0"/>
              </a:tabLst>
            </a:pPr>
            <a:fld id="{CB2B21A8-10E5-4C27-BB38-FCC5C2BB4E40}" type="slidenum">
              <a:rPr b="0" lang="ru" sz="1800" strike="noStrike" u="none">
                <a:solidFill>
                  <a:schemeClr val="accent1"/>
                </a:solidFill>
                <a:uFillTx/>
                <a:latin typeface="Noto Sans Black"/>
                <a:ea typeface="Noto Sans Black"/>
              </a:rPr>
              <a:t>&lt;number&gt;</a:t>
            </a:fld>
            <a:endParaRPr b="0" lang="en-US" sz="1800" strike="noStrike" u="none">
              <a:solidFill>
                <a:srgbClr val="000000"/>
              </a:solidFill>
              <a:uFillTx/>
              <a:latin typeface="Times New Roman"/>
            </a:endParaRPr>
          </a:p>
        </p:txBody>
      </p:sp>
    </p:spTree>
  </p:cSld>
  <p:clrMap bg1="lt1" tx1="dk1" bg2="dk2" tx2="lt2" accent1="accent1" accent2="accent2" accent3="accent3" accent4="accent4" accent5="accent5" accent6="accent6" hlink="hlink" folHlink="folHlink"/>
  <p:sldLayoutIdLst>
    <p:sldLayoutId id="2147483661" r:id="rId3"/>
  </p:sldLayoutIdLst>
</p:sldMaster>
</file>

<file path=ppt/slideMasters/slideMaster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pic>
        <p:nvPicPr>
          <p:cNvPr id="31" name="Google Shape;13;p32" descr=""/>
          <p:cNvPicPr/>
          <p:nvPr/>
        </p:nvPicPr>
        <p:blipFill>
          <a:blip r:embed="rId2"/>
          <a:stretch/>
        </p:blipFill>
        <p:spPr>
          <a:xfrm>
            <a:off x="375840" y="4636080"/>
            <a:ext cx="8133840" cy="320760"/>
          </a:xfrm>
          <a:prstGeom prst="rect">
            <a:avLst/>
          </a:prstGeom>
          <a:noFill/>
          <a:ln w="0">
            <a:noFill/>
          </a:ln>
        </p:spPr>
      </p:pic>
      <p:sp>
        <p:nvSpPr>
          <p:cNvPr id="32" name="PlaceHolder 1"/>
          <p:cNvSpPr>
            <a:spLocks noGrp="1"/>
          </p:cNvSpPr>
          <p:nvPr>
            <p:ph type="title"/>
          </p:nvPr>
        </p:nvSpPr>
        <p:spPr>
          <a:xfrm>
            <a:off x="457200" y="205200"/>
            <a:ext cx="8228880" cy="858240"/>
          </a:xfrm>
          <a:prstGeom prst="rect">
            <a:avLst/>
          </a:prstGeom>
          <a:noFill/>
          <a:ln w="0">
            <a:noFill/>
          </a:ln>
        </p:spPr>
        <p:txBody>
          <a:bodyPr lIns="0" rIns="0" tIns="0" bIns="0" anchor="ctr">
            <a:noAutofit/>
          </a:bodyPr>
          <a:p>
            <a:pPr indent="0">
              <a:buNone/>
            </a:pPr>
            <a:r>
              <a:rPr b="0" lang="en-US" sz="1800" strike="noStrike" u="none">
                <a:solidFill>
                  <a:srgbClr val="000000"/>
                </a:solidFill>
                <a:uFillTx/>
                <a:latin typeface="Arial"/>
              </a:rPr>
              <a:t>Click to edit the title text format</a:t>
            </a:r>
            <a:endParaRPr b="0" lang="en-US" sz="1800" strike="noStrike" u="none">
              <a:solidFill>
                <a:srgbClr val="000000"/>
              </a:solidFill>
              <a:uFillTx/>
              <a:latin typeface="Arial"/>
            </a:endParaRPr>
          </a:p>
        </p:txBody>
      </p:sp>
      <p:sp>
        <p:nvSpPr>
          <p:cNvPr id="33" name="PlaceHolder 2"/>
          <p:cNvSpPr>
            <a:spLocks noGrp="1"/>
          </p:cNvSpPr>
          <p:nvPr>
            <p:ph type="sldNum" idx="7"/>
          </p:nvPr>
        </p:nvSpPr>
        <p:spPr>
          <a:xfrm>
            <a:off x="8463600" y="4600080"/>
            <a:ext cx="547560" cy="392400"/>
          </a:xfrm>
          <a:prstGeom prst="rect">
            <a:avLst/>
          </a:prstGeom>
          <a:noFill/>
          <a:ln w="0">
            <a:noFill/>
          </a:ln>
        </p:spPr>
        <p:txBody>
          <a:bodyPr lIns="91440" rIns="91440" tIns="91440" bIns="91440" anchor="ctr">
            <a:noAutofit/>
          </a:bodyPr>
          <a:lstStyle>
            <a:lvl1pPr indent="0" algn="r">
              <a:lnSpc>
                <a:spcPct val="100000"/>
              </a:lnSpc>
              <a:buNone/>
              <a:tabLst>
                <a:tab algn="l" pos="0"/>
              </a:tabLst>
              <a:defRPr b="0" lang="ru" sz="1800" strike="noStrike" u="none">
                <a:solidFill>
                  <a:schemeClr val="accent1"/>
                </a:solidFill>
                <a:uFillTx/>
                <a:latin typeface="Noto Sans Black"/>
                <a:ea typeface="Noto Sans Black"/>
              </a:defRPr>
            </a:lvl1pPr>
          </a:lstStyle>
          <a:p>
            <a:pPr indent="0" algn="r">
              <a:lnSpc>
                <a:spcPct val="100000"/>
              </a:lnSpc>
              <a:buNone/>
              <a:tabLst>
                <a:tab algn="l" pos="0"/>
              </a:tabLst>
            </a:pPr>
            <a:fld id="{0E36F007-976F-434A-94BC-00555377CB57}" type="slidenum">
              <a:rPr b="0" lang="ru" sz="1800" strike="noStrike" u="none">
                <a:solidFill>
                  <a:schemeClr val="accent1"/>
                </a:solidFill>
                <a:uFillTx/>
                <a:latin typeface="Noto Sans Black"/>
                <a:ea typeface="Noto Sans Black"/>
              </a:rPr>
              <a:t>1</a:t>
            </a:fld>
            <a:endParaRPr b="0" lang="en-US" sz="1800" strike="noStrike" u="none">
              <a:solidFill>
                <a:srgbClr val="000000"/>
              </a:solidFill>
              <a:uFillTx/>
              <a:latin typeface="Times New Roman"/>
            </a:endParaRPr>
          </a:p>
        </p:txBody>
      </p:sp>
    </p:spTree>
  </p:cSld>
  <p:clrMap bg1="lt1" tx1="dk1" bg2="dk2" tx2="lt2" accent1="accent1" accent2="accent2" accent3="accent3" accent4="accent4" accent5="accent5" accent6="accent6" hlink="hlink" folHlink="folHlink"/>
  <p:sldLayoutIdLst>
    <p:sldLayoutId id="2147483663" r:id="rId3"/>
  </p:sldLayoutIdLst>
</p:sldMaster>
</file>

<file path=ppt/slideMasters/slideMaster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pic>
        <p:nvPicPr>
          <p:cNvPr id="36" name="Google Shape;13;p32" descr=""/>
          <p:cNvPicPr/>
          <p:nvPr/>
        </p:nvPicPr>
        <p:blipFill>
          <a:blip r:embed="rId2"/>
          <a:stretch/>
        </p:blipFill>
        <p:spPr>
          <a:xfrm>
            <a:off x="375840" y="4636080"/>
            <a:ext cx="8133840" cy="320760"/>
          </a:xfrm>
          <a:prstGeom prst="rect">
            <a:avLst/>
          </a:prstGeom>
          <a:noFill/>
          <a:ln w="0">
            <a:noFill/>
          </a:ln>
        </p:spPr>
      </p:pic>
      <p:sp>
        <p:nvSpPr>
          <p:cNvPr id="37" name="PlaceHolder 1"/>
          <p:cNvSpPr>
            <a:spLocks noGrp="1"/>
          </p:cNvSpPr>
          <p:nvPr>
            <p:ph type="sldNum" idx="8"/>
          </p:nvPr>
        </p:nvSpPr>
        <p:spPr>
          <a:xfrm>
            <a:off x="8463600" y="4600080"/>
            <a:ext cx="547560" cy="392400"/>
          </a:xfrm>
          <a:prstGeom prst="rect">
            <a:avLst/>
          </a:prstGeom>
          <a:noFill/>
          <a:ln w="0">
            <a:noFill/>
          </a:ln>
        </p:spPr>
        <p:txBody>
          <a:bodyPr lIns="91440" rIns="91440" tIns="91440" bIns="91440" anchor="ctr">
            <a:noAutofit/>
          </a:bodyPr>
          <a:lstStyle>
            <a:lvl1pPr indent="0" algn="r">
              <a:lnSpc>
                <a:spcPct val="100000"/>
              </a:lnSpc>
              <a:buNone/>
              <a:tabLst>
                <a:tab algn="l" pos="0"/>
              </a:tabLst>
              <a:defRPr b="0" lang="ru" sz="1800" strike="noStrike" u="none">
                <a:solidFill>
                  <a:schemeClr val="accent1"/>
                </a:solidFill>
                <a:uFillTx/>
                <a:latin typeface="Noto Sans Black"/>
                <a:ea typeface="Noto Sans Black"/>
              </a:defRPr>
            </a:lvl1pPr>
          </a:lstStyle>
          <a:p>
            <a:pPr indent="0" algn="r">
              <a:lnSpc>
                <a:spcPct val="100000"/>
              </a:lnSpc>
              <a:buNone/>
              <a:tabLst>
                <a:tab algn="l" pos="0"/>
              </a:tabLst>
            </a:pPr>
            <a:fld id="{222CD794-4212-4F8C-BC1F-619E10CAA956}" type="slidenum">
              <a:rPr b="0" lang="ru" sz="1800" strike="noStrike" u="none">
                <a:solidFill>
                  <a:schemeClr val="accent1"/>
                </a:solidFill>
                <a:uFillTx/>
                <a:latin typeface="Noto Sans Black"/>
                <a:ea typeface="Noto Sans Black"/>
              </a:rPr>
              <a:t>1</a:t>
            </a:fld>
            <a:endParaRPr b="0" lang="en-US" sz="1800" strike="noStrike" u="none">
              <a:solidFill>
                <a:srgbClr val="000000"/>
              </a:solidFill>
              <a:uFillTx/>
              <a:latin typeface="Times New Roman"/>
            </a:endParaRPr>
          </a:p>
        </p:txBody>
      </p:sp>
      <p:sp>
        <p:nvSpPr>
          <p:cNvPr id="38" name="PlaceHolder 2"/>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r>
              <a:rPr b="0" lang="en-US" sz="4400" strike="noStrike" u="none">
                <a:solidFill>
                  <a:srgbClr val="000000"/>
                </a:solidFill>
                <a:uFillTx/>
                <a:latin typeface="Arial"/>
              </a:rPr>
              <a:t>Click to edit the title text format</a:t>
            </a:r>
            <a:endParaRPr b="0" lang="en-US" sz="4400" strike="noStrike" u="none">
              <a:solidFill>
                <a:srgbClr val="000000"/>
              </a:solidFill>
              <a:uFillTx/>
              <a:latin typeface="Arial"/>
            </a:endParaRPr>
          </a:p>
        </p:txBody>
      </p:sp>
      <p:sp>
        <p:nvSpPr>
          <p:cNvPr id="39" name="PlaceHolder 3"/>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trike="noStrike" u="none">
                <a:solidFill>
                  <a:srgbClr val="000000"/>
                </a:solidFill>
                <a:uFillTx/>
                <a:latin typeface="Arial"/>
              </a:rPr>
              <a:t>Click to edit the outline text format</a:t>
            </a:r>
            <a:endParaRPr b="0" lang="en-US" sz="3200" strike="noStrike" u="none">
              <a:solidFill>
                <a:srgbClr val="000000"/>
              </a:solidFill>
              <a:uFillTx/>
              <a:latin typeface="Arial"/>
            </a:endParaRPr>
          </a:p>
          <a:p>
            <a:pPr lvl="1" marL="864000" indent="-324000">
              <a:spcBef>
                <a:spcPts val="1134"/>
              </a:spcBef>
              <a:buClr>
                <a:srgbClr val="000000"/>
              </a:buClr>
              <a:buSzPct val="75000"/>
              <a:buFont typeface="Symbol" charset="2"/>
              <a:buChar char=""/>
            </a:pPr>
            <a:r>
              <a:rPr b="0" lang="en-US" sz="2800" strike="noStrike" u="none">
                <a:solidFill>
                  <a:srgbClr val="000000"/>
                </a:solidFill>
                <a:uFillTx/>
                <a:latin typeface="Arial"/>
              </a:rPr>
              <a:t>Second Outline Level</a:t>
            </a:r>
            <a:endParaRPr b="0" lang="en-US" sz="2800" strike="noStrike" u="none">
              <a:solidFill>
                <a:srgbClr val="000000"/>
              </a:solidFill>
              <a:uFillTx/>
              <a:latin typeface="Arial"/>
            </a:endParaRPr>
          </a:p>
          <a:p>
            <a:pPr lvl="2" marL="1296000" indent="-288000">
              <a:spcBef>
                <a:spcPts val="850"/>
              </a:spcBef>
              <a:buClr>
                <a:srgbClr val="000000"/>
              </a:buClr>
              <a:buSzPct val="45000"/>
              <a:buFont typeface="Wingdings" charset="2"/>
              <a:buChar char=""/>
            </a:pPr>
            <a:r>
              <a:rPr b="0" lang="en-US" sz="2400" strike="noStrike" u="none">
                <a:solidFill>
                  <a:srgbClr val="000000"/>
                </a:solidFill>
                <a:uFillTx/>
                <a:latin typeface="Arial"/>
              </a:rPr>
              <a:t>Third Outline Level</a:t>
            </a:r>
            <a:endParaRPr b="0" lang="en-US" sz="2400" strike="noStrike" u="none">
              <a:solidFill>
                <a:srgbClr val="000000"/>
              </a:solidFill>
              <a:uFillTx/>
              <a:latin typeface="Arial"/>
            </a:endParaRPr>
          </a:p>
          <a:p>
            <a:pPr lvl="3" marL="1728000" indent="-216000">
              <a:spcBef>
                <a:spcPts val="567"/>
              </a:spcBef>
              <a:buClr>
                <a:srgbClr val="000000"/>
              </a:buClr>
              <a:buSzPct val="75000"/>
              <a:buFont typeface="Symbol" charset="2"/>
              <a:buChar char=""/>
            </a:pPr>
            <a:r>
              <a:rPr b="0" lang="en-US" sz="2000" strike="noStrike" u="none">
                <a:solidFill>
                  <a:srgbClr val="000000"/>
                </a:solidFill>
                <a:uFillTx/>
                <a:latin typeface="Arial"/>
              </a:rPr>
              <a:t>Fourth Outline Level</a:t>
            </a:r>
            <a:endParaRPr b="0" lang="en-US" sz="2000" strike="noStrike" u="none">
              <a:solidFill>
                <a:srgbClr val="000000"/>
              </a:solidFill>
              <a:uFillTx/>
              <a:latin typeface="Arial"/>
            </a:endParaRPr>
          </a:p>
          <a:p>
            <a:pPr lvl="4" marL="2160000" indent="-216000">
              <a:spcBef>
                <a:spcPts val="283"/>
              </a:spcBef>
              <a:buClr>
                <a:srgbClr val="000000"/>
              </a:buClr>
              <a:buSzPct val="45000"/>
              <a:buFont typeface="Wingdings" charset="2"/>
              <a:buChar char=""/>
            </a:pPr>
            <a:r>
              <a:rPr b="0" lang="en-US" sz="2000" strike="noStrike" u="none">
                <a:solidFill>
                  <a:srgbClr val="000000"/>
                </a:solidFill>
                <a:uFillTx/>
                <a:latin typeface="Arial"/>
              </a:rPr>
              <a:t>Fifth Outline Level</a:t>
            </a:r>
            <a:endParaRPr b="0" lang="en-US" sz="2000" strike="noStrike" u="none">
              <a:solidFill>
                <a:srgbClr val="000000"/>
              </a:solidFill>
              <a:uFillTx/>
              <a:latin typeface="Arial"/>
            </a:endParaRPr>
          </a:p>
          <a:p>
            <a:pPr lvl="5" marL="2592000" indent="-216000">
              <a:spcBef>
                <a:spcPts val="283"/>
              </a:spcBef>
              <a:buClr>
                <a:srgbClr val="000000"/>
              </a:buClr>
              <a:buSzPct val="45000"/>
              <a:buFont typeface="Wingdings" charset="2"/>
              <a:buChar char=""/>
            </a:pPr>
            <a:r>
              <a:rPr b="0" lang="en-US" sz="2000" strike="noStrike" u="none">
                <a:solidFill>
                  <a:srgbClr val="000000"/>
                </a:solidFill>
                <a:uFillTx/>
                <a:latin typeface="Arial"/>
              </a:rPr>
              <a:t>Sixth Outline Level</a:t>
            </a:r>
            <a:endParaRPr b="0" lang="en-US" sz="2000" strike="noStrike" u="none">
              <a:solidFill>
                <a:srgbClr val="000000"/>
              </a:solidFill>
              <a:uFillTx/>
              <a:latin typeface="Arial"/>
            </a:endParaRPr>
          </a:p>
          <a:p>
            <a:pPr lvl="6" marL="3024000" indent="-216000">
              <a:spcBef>
                <a:spcPts val="283"/>
              </a:spcBef>
              <a:buClr>
                <a:srgbClr val="000000"/>
              </a:buClr>
              <a:buSzPct val="45000"/>
              <a:buFont typeface="Wingdings" charset="2"/>
              <a:buChar char=""/>
            </a:pPr>
            <a:r>
              <a:rPr b="0" lang="en-US" sz="2000" strike="noStrike" u="none">
                <a:solidFill>
                  <a:srgbClr val="000000"/>
                </a:solidFill>
                <a:uFillTx/>
                <a:latin typeface="Arial"/>
              </a:rPr>
              <a:t>Seventh Outline Level</a:t>
            </a:r>
            <a:endParaRPr b="0" lang="en-US" sz="2000" strike="noStrike" u="none">
              <a:solidFill>
                <a:srgbClr val="000000"/>
              </a:solidFill>
              <a:uFillTx/>
              <a:latin typeface="Arial"/>
            </a:endParaRPr>
          </a:p>
        </p:txBody>
      </p:sp>
    </p:spTree>
  </p:cSld>
  <p:clrMap bg1="lt1" tx1="dk1" bg2="dk2" tx2="lt2" accent1="accent1" accent2="accent2" accent3="accent3" accent4="accent4" accent5="accent5" accent6="accent6" hlink="hlink" folHlink="folHlink"/>
  <p:sldLayoutIdLst>
    <p:sldLayoutId id="2147483665" r:id="rId3"/>
    <p:sldLayoutId id="2147483666" r:id="rId4"/>
    <p:sldLayoutId id="2147483667" r:id="rId5"/>
    <p:sldLayoutId id="2147483668" r:id="rId6"/>
    <p:sldLayoutId id="2147483669" r:id="rId7"/>
  </p:sldLayoutIdLst>
</p:sldMaster>
</file>

<file path=ppt/slides/_rels/slide1.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1.xml"/><Relationship Id="rId3"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slideLayout" Target="../slideLayouts/slideLayout13.xml"/><Relationship Id="rId7" Type="http://schemas.openxmlformats.org/officeDocument/2006/relationships/notesSlide" Target="../notesSlides/notesSlide10.xml"/>
</Relationships>
</file>

<file path=ppt/slides/_rels/slide11.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image" Target="../media/image15.png"/><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18.png"/><Relationship Id="rId6" Type="http://schemas.openxmlformats.org/officeDocument/2006/relationships/image" Target="../media/image19.png"/><Relationship Id="rId7" Type="http://schemas.openxmlformats.org/officeDocument/2006/relationships/image" Target="../media/image20.png"/><Relationship Id="rId8" Type="http://schemas.openxmlformats.org/officeDocument/2006/relationships/image" Target="../media/image21.png"/><Relationship Id="rId9" Type="http://schemas.openxmlformats.org/officeDocument/2006/relationships/slideLayout" Target="../slideLayouts/slideLayout13.xml"/><Relationship Id="rId10" Type="http://schemas.openxmlformats.org/officeDocument/2006/relationships/notesSlide" Target="../notesSlides/notesSlide11.xml"/>
</Relationships>
</file>

<file path=ppt/slides/_rels/slide12.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
</Relationships>
</file>

<file path=ppt/slides/_rels/slide13.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13.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
</Relationships>
</file>

<file path=ppt/slides/_rels/slide3.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4.png"/><Relationship Id="rId3" Type="http://schemas.openxmlformats.org/officeDocument/2006/relationships/slideLayout" Target="../slideLayouts/slideLayout13.xml"/><Relationship Id="rId4" Type="http://schemas.openxmlformats.org/officeDocument/2006/relationships/notesSlide" Target="../notesSlides/notesSlide3.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
</Relationships>
</file>

<file path=ppt/slides/_rels/slide5.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14.xml"/><Relationship Id="rId3" Type="http://schemas.openxmlformats.org/officeDocument/2006/relationships/notesSlide" Target="../notesSlides/notesSlide5.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
</Relationships>
</file>

<file path=ppt/slides/_rels/slide7.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slideLayout" Target="../slideLayouts/slideLayout13.xml"/><Relationship Id="rId3" Type="http://schemas.openxmlformats.org/officeDocument/2006/relationships/notesSlide" Target="../notesSlides/notesSlide7.xml"/>
</Relationships>
</file>

<file path=ppt/slides/_rels/slide8.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14.xml"/><Relationship Id="rId3" Type="http://schemas.openxmlformats.org/officeDocument/2006/relationships/notesSlide" Target="../notesSlides/notesSlide8.xml"/>
</Relationships>
</file>

<file path=ppt/slides/_rels/slide9.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image" Target="../media/image9.png"/><Relationship Id="rId3" Type="http://schemas.openxmlformats.org/officeDocument/2006/relationships/image" Target="../media/image10.png"/><Relationship Id="rId4" Type="http://schemas.openxmlformats.org/officeDocument/2006/relationships/slideLayout" Target="../slideLayouts/slideLayout13.xml"/><Relationship Id="rId5" Type="http://schemas.openxmlformats.org/officeDocument/2006/relationships/notesSlide" Target="../notesSlides/notesSlide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1" name="Google Shape;62;p1"/>
          <p:cNvSpPr/>
          <p:nvPr/>
        </p:nvSpPr>
        <p:spPr>
          <a:xfrm>
            <a:off x="5068080" y="0"/>
            <a:ext cx="4075200" cy="5142600"/>
          </a:xfrm>
          <a:prstGeom prst="rect">
            <a:avLst/>
          </a:prstGeom>
          <a:solidFill>
            <a:schemeClr val="accent1"/>
          </a:solidFill>
          <a:ln w="0">
            <a:noFill/>
          </a:ln>
        </p:spPr>
        <p:style>
          <a:lnRef idx="0"/>
          <a:fillRef idx="0"/>
          <a:effectRef idx="0"/>
          <a:fontRef idx="minor"/>
        </p:style>
        <p:txBody>
          <a:bodyPr lIns="90000" rIns="90000" tIns="91440" bIns="91440" anchor="ctr">
            <a:noAutofit/>
          </a:bodyPr>
          <a:p>
            <a:pPr algn="ctr">
              <a:lnSpc>
                <a:spcPct val="100000"/>
              </a:lnSpc>
              <a:tabLst>
                <a:tab algn="l" pos="0"/>
              </a:tabLst>
            </a:pPr>
            <a:endParaRPr b="0" lang="en-US" sz="1400" strike="noStrike" u="none">
              <a:solidFill>
                <a:srgbClr val="ffffff"/>
              </a:solidFill>
              <a:uFillTx/>
              <a:latin typeface="Arial"/>
            </a:endParaRPr>
          </a:p>
        </p:txBody>
      </p:sp>
      <p:sp>
        <p:nvSpPr>
          <p:cNvPr id="82" name="PlaceHolder 1"/>
          <p:cNvSpPr>
            <a:spLocks noGrp="1"/>
          </p:cNvSpPr>
          <p:nvPr>
            <p:ph type="subTitle"/>
          </p:nvPr>
        </p:nvSpPr>
        <p:spPr>
          <a:xfrm>
            <a:off x="5505840" y="17640"/>
            <a:ext cx="3407040" cy="5124600"/>
          </a:xfrm>
          <a:prstGeom prst="rect">
            <a:avLst/>
          </a:prstGeom>
          <a:noFill/>
          <a:ln w="0">
            <a:noFill/>
          </a:ln>
        </p:spPr>
        <p:txBody>
          <a:bodyPr lIns="91440" rIns="91440" tIns="91440" bIns="91440" anchor="ctr">
            <a:normAutofit/>
          </a:bodyPr>
          <a:p>
            <a:pPr>
              <a:lnSpc>
                <a:spcPct val="100000"/>
              </a:lnSpc>
              <a:tabLst>
                <a:tab algn="l" pos="0"/>
              </a:tabLst>
            </a:pPr>
            <a:r>
              <a:rPr b="0" lang="ru" sz="1200" strike="noStrike" u="none">
                <a:solidFill>
                  <a:schemeClr val="accent3"/>
                </a:solidFill>
                <a:uFillTx/>
                <a:latin typeface="Noto Sans Black"/>
                <a:ea typeface="Noto Sans Black"/>
              </a:rPr>
              <a:t>TEAM</a:t>
            </a:r>
            <a:endParaRPr b="0" lang="en-US" sz="1200" strike="noStrike" u="none">
              <a:solidFill>
                <a:srgbClr val="000000"/>
              </a:solidFill>
              <a:uFillTx/>
              <a:latin typeface="Arial"/>
            </a:endParaRPr>
          </a:p>
          <a:p>
            <a:pPr>
              <a:lnSpc>
                <a:spcPct val="150000"/>
              </a:lnSpc>
              <a:tabLst>
                <a:tab algn="l" pos="0"/>
              </a:tabLst>
            </a:pPr>
            <a:r>
              <a:rPr b="0" lang="ru" sz="2300" strike="noStrike" u="none">
                <a:solidFill>
                  <a:schemeClr val="accent3"/>
                </a:solidFill>
                <a:uFillTx/>
                <a:latin typeface="Noto Sans Black"/>
                <a:ea typeface="Noto Sans Black"/>
              </a:rPr>
              <a:t>404 Food Not Found</a:t>
            </a:r>
            <a:endParaRPr b="0" lang="en-US" sz="2300" strike="noStrike" u="none">
              <a:solidFill>
                <a:srgbClr val="000000"/>
              </a:solidFill>
              <a:uFillTx/>
              <a:latin typeface="Arial"/>
            </a:endParaRPr>
          </a:p>
          <a:p>
            <a:pPr>
              <a:lnSpc>
                <a:spcPct val="150000"/>
              </a:lnSpc>
              <a:tabLst>
                <a:tab algn="l" pos="0"/>
              </a:tabLst>
            </a:pPr>
            <a:r>
              <a:rPr b="0" lang="ru" sz="2000" strike="noStrike" u="none">
                <a:solidFill>
                  <a:schemeClr val="lt1"/>
                </a:solidFill>
                <a:uFillTx/>
                <a:latin typeface="Noto Sans"/>
                <a:ea typeface="Noto Sans"/>
              </a:rPr>
              <a:t>Nadezhda Semenova</a:t>
            </a:r>
            <a:endParaRPr b="0" lang="en-US" sz="2000" strike="noStrike" u="none">
              <a:solidFill>
                <a:srgbClr val="000000"/>
              </a:solidFill>
              <a:uFillTx/>
              <a:latin typeface="Arial"/>
            </a:endParaRPr>
          </a:p>
          <a:p>
            <a:pPr>
              <a:lnSpc>
                <a:spcPct val="150000"/>
              </a:lnSpc>
              <a:tabLst>
                <a:tab algn="l" pos="0"/>
              </a:tabLst>
            </a:pPr>
            <a:r>
              <a:rPr b="0" lang="ru" sz="2000" strike="noStrike" u="none">
                <a:solidFill>
                  <a:schemeClr val="lt1"/>
                </a:solidFill>
                <a:uFillTx/>
                <a:latin typeface="Noto Sans"/>
                <a:ea typeface="Noto Sans"/>
              </a:rPr>
              <a:t>Yassine Belloum</a:t>
            </a:r>
            <a:endParaRPr b="0" lang="en-US" sz="2000" strike="noStrike" u="none">
              <a:solidFill>
                <a:srgbClr val="000000"/>
              </a:solidFill>
              <a:uFillTx/>
              <a:latin typeface="Arial"/>
            </a:endParaRPr>
          </a:p>
          <a:p>
            <a:pPr>
              <a:lnSpc>
                <a:spcPct val="150000"/>
              </a:lnSpc>
              <a:tabLst>
                <a:tab algn="l" pos="0"/>
              </a:tabLst>
            </a:pPr>
            <a:r>
              <a:rPr b="0" lang="ru" sz="2000" strike="noStrike" u="none">
                <a:solidFill>
                  <a:schemeClr val="lt1"/>
                </a:solidFill>
                <a:uFillTx/>
                <a:latin typeface="Noto Sans"/>
                <a:ea typeface="Noto Sans"/>
              </a:rPr>
              <a:t>Dmytro Volkov</a:t>
            </a:r>
            <a:endParaRPr b="0" lang="en-US" sz="2000" strike="noStrike" u="none">
              <a:solidFill>
                <a:srgbClr val="000000"/>
              </a:solidFill>
              <a:uFillTx/>
              <a:latin typeface="Arial"/>
            </a:endParaRPr>
          </a:p>
          <a:p>
            <a:pPr>
              <a:lnSpc>
                <a:spcPct val="150000"/>
              </a:lnSpc>
              <a:tabLst>
                <a:tab algn="l" pos="0"/>
              </a:tabLst>
            </a:pPr>
            <a:endParaRPr b="0" lang="en-US" sz="2000" strike="noStrike" u="none">
              <a:solidFill>
                <a:srgbClr val="000000"/>
              </a:solidFill>
              <a:uFillTx/>
              <a:latin typeface="Arial"/>
            </a:endParaRPr>
          </a:p>
        </p:txBody>
      </p:sp>
      <p:pic>
        <p:nvPicPr>
          <p:cNvPr id="83" name="Google Shape;64;p1" descr=""/>
          <p:cNvPicPr/>
          <p:nvPr/>
        </p:nvPicPr>
        <p:blipFill>
          <a:blip r:embed="rId1"/>
          <a:stretch/>
        </p:blipFill>
        <p:spPr>
          <a:xfrm>
            <a:off x="869400" y="590400"/>
            <a:ext cx="3282840" cy="3979440"/>
          </a:xfrm>
          <a:prstGeom prst="rect">
            <a:avLst/>
          </a:prstGeom>
          <a:noFill/>
          <a:ln w="0">
            <a:noFill/>
          </a:ln>
        </p:spPr>
      </p:pic>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9" name="PlaceHolder 1"/>
          <p:cNvSpPr>
            <a:spLocks noGrp="1"/>
          </p:cNvSpPr>
          <p:nvPr>
            <p:ph type="title"/>
          </p:nvPr>
        </p:nvSpPr>
        <p:spPr>
          <a:xfrm>
            <a:off x="76320" y="208800"/>
            <a:ext cx="9090720" cy="840600"/>
          </a:xfrm>
          <a:prstGeom prst="rect">
            <a:avLst/>
          </a:prstGeom>
          <a:noFill/>
          <a:ln w="0">
            <a:noFill/>
          </a:ln>
        </p:spPr>
        <p:txBody>
          <a:bodyPr lIns="91440" rIns="91440" tIns="91440" bIns="91440" anchor="ctr">
            <a:noAutofit/>
          </a:bodyPr>
          <a:p>
            <a:pPr indent="0">
              <a:lnSpc>
                <a:spcPct val="100000"/>
              </a:lnSpc>
              <a:buNone/>
              <a:tabLst>
                <a:tab algn="l" pos="0"/>
              </a:tabLst>
            </a:pPr>
            <a:r>
              <a:rPr b="1" lang="ru" sz="3440" strike="noStrike" u="none">
                <a:solidFill>
                  <a:schemeClr val="accent1"/>
                </a:solidFill>
                <a:uFillTx/>
                <a:latin typeface="Noto Sans Black"/>
                <a:ea typeface="Noto Sans Black"/>
              </a:rPr>
              <a:t>Interpreting Predictions with GradCAM</a:t>
            </a:r>
            <a:endParaRPr b="0" lang="en-US" sz="3440" strike="noStrike" u="none">
              <a:solidFill>
                <a:srgbClr val="000000"/>
              </a:solidFill>
              <a:uFillTx/>
              <a:latin typeface="Arial"/>
            </a:endParaRPr>
          </a:p>
        </p:txBody>
      </p:sp>
      <p:sp>
        <p:nvSpPr>
          <p:cNvPr id="120" name="PlaceHolder 2"/>
          <p:cNvSpPr>
            <a:spLocks noGrp="1"/>
          </p:cNvSpPr>
          <p:nvPr>
            <p:ph type="sldNum" idx="27"/>
          </p:nvPr>
        </p:nvSpPr>
        <p:spPr>
          <a:xfrm>
            <a:off x="8463600" y="4600080"/>
            <a:ext cx="547560" cy="392400"/>
          </a:xfrm>
          <a:prstGeom prst="rect">
            <a:avLst/>
          </a:prstGeom>
          <a:noFill/>
          <a:ln w="0">
            <a:noFill/>
          </a:ln>
        </p:spPr>
        <p:txBody>
          <a:bodyPr lIns="91440" rIns="91440" tIns="91440" bIns="91440" anchor="ctr">
            <a:noAutofit/>
          </a:bodyPr>
          <a:lstStyle>
            <a:lvl1pPr indent="0" algn="r">
              <a:lnSpc>
                <a:spcPct val="100000"/>
              </a:lnSpc>
              <a:buNone/>
              <a:tabLst>
                <a:tab algn="l" pos="0"/>
              </a:tabLst>
              <a:defRPr b="0" lang="ru" sz="1800" strike="noStrike" u="none">
                <a:solidFill>
                  <a:schemeClr val="accent1"/>
                </a:solidFill>
                <a:uFillTx/>
                <a:latin typeface="Noto Sans Black"/>
                <a:ea typeface="Noto Sans Black"/>
              </a:defRPr>
            </a:lvl1pPr>
          </a:lstStyle>
          <a:p>
            <a:pPr indent="0" algn="r">
              <a:lnSpc>
                <a:spcPct val="100000"/>
              </a:lnSpc>
              <a:buNone/>
              <a:tabLst>
                <a:tab algn="l" pos="0"/>
              </a:tabLst>
            </a:pPr>
            <a:fld id="{33341B13-1BF3-4FC8-9A36-F280BC45A2C8}" type="slidenum">
              <a:rPr b="0" lang="ru" sz="1800" strike="noStrike" u="none">
                <a:solidFill>
                  <a:schemeClr val="accent1"/>
                </a:solidFill>
                <a:uFillTx/>
                <a:latin typeface="Noto Sans Black"/>
                <a:ea typeface="Noto Sans Black"/>
              </a:rPr>
              <a:t>8</a:t>
            </a:fld>
            <a:endParaRPr b="0" lang="en-US" sz="1800" strike="noStrike" u="none">
              <a:solidFill>
                <a:srgbClr val="000000"/>
              </a:solidFill>
              <a:uFillTx/>
              <a:latin typeface="Times New Roman"/>
            </a:endParaRPr>
          </a:p>
        </p:txBody>
      </p:sp>
      <p:pic>
        <p:nvPicPr>
          <p:cNvPr id="121" name="Google Shape;138;p18" descr=""/>
          <p:cNvPicPr/>
          <p:nvPr/>
        </p:nvPicPr>
        <p:blipFill>
          <a:blip r:embed="rId1"/>
          <a:srcRect l="11163" t="-33" r="9263" b="89055"/>
          <a:stretch/>
        </p:blipFill>
        <p:spPr>
          <a:xfrm>
            <a:off x="390960" y="1261440"/>
            <a:ext cx="4110840" cy="289800"/>
          </a:xfrm>
          <a:prstGeom prst="rect">
            <a:avLst/>
          </a:prstGeom>
          <a:noFill/>
          <a:ln w="0">
            <a:noFill/>
          </a:ln>
        </p:spPr>
      </p:pic>
      <p:pic>
        <p:nvPicPr>
          <p:cNvPr id="122" name="Google Shape;139;p18" descr=""/>
          <p:cNvPicPr/>
          <p:nvPr/>
        </p:nvPicPr>
        <p:blipFill>
          <a:blip r:embed="rId2"/>
          <a:srcRect l="13294" t="0" r="9044" b="89022"/>
          <a:stretch/>
        </p:blipFill>
        <p:spPr>
          <a:xfrm>
            <a:off x="4740120" y="1261440"/>
            <a:ext cx="4011480" cy="289800"/>
          </a:xfrm>
          <a:prstGeom prst="rect">
            <a:avLst/>
          </a:prstGeom>
          <a:noFill/>
          <a:ln w="0">
            <a:noFill/>
          </a:ln>
        </p:spPr>
      </p:pic>
      <p:pic>
        <p:nvPicPr>
          <p:cNvPr id="123" name="Google Shape;140;p18" descr=""/>
          <p:cNvPicPr/>
          <p:nvPr/>
        </p:nvPicPr>
        <p:blipFill>
          <a:blip r:embed="rId3"/>
          <a:srcRect l="0" t="25210" r="0" b="0"/>
          <a:stretch/>
        </p:blipFill>
        <p:spPr>
          <a:xfrm>
            <a:off x="390960" y="1590480"/>
            <a:ext cx="4011480" cy="1545480"/>
          </a:xfrm>
          <a:prstGeom prst="rect">
            <a:avLst/>
          </a:prstGeom>
          <a:noFill/>
          <a:ln w="0">
            <a:noFill/>
          </a:ln>
        </p:spPr>
      </p:pic>
      <p:pic>
        <p:nvPicPr>
          <p:cNvPr id="124" name="Google Shape;141;p18" descr=""/>
          <p:cNvPicPr/>
          <p:nvPr/>
        </p:nvPicPr>
        <p:blipFill>
          <a:blip r:embed="rId4"/>
          <a:srcRect l="0" t="26729" r="0" b="0"/>
          <a:stretch/>
        </p:blipFill>
        <p:spPr>
          <a:xfrm>
            <a:off x="4740120" y="1606320"/>
            <a:ext cx="4011480" cy="1514160"/>
          </a:xfrm>
          <a:prstGeom prst="rect">
            <a:avLst/>
          </a:prstGeom>
          <a:noFill/>
          <a:ln w="0">
            <a:noFill/>
          </a:ln>
        </p:spPr>
      </p:pic>
      <p:grpSp>
        <p:nvGrpSpPr>
          <p:cNvPr id="125" name="Google Shape;142;p18"/>
          <p:cNvGrpSpPr/>
          <p:nvPr/>
        </p:nvGrpSpPr>
        <p:grpSpPr>
          <a:xfrm>
            <a:off x="1112760" y="3381840"/>
            <a:ext cx="6917760" cy="1010160"/>
            <a:chOff x="1112760" y="3381840"/>
            <a:chExt cx="6917760" cy="1010160"/>
          </a:xfrm>
        </p:grpSpPr>
        <p:pic>
          <p:nvPicPr>
            <p:cNvPr id="126" name="Google Shape;143;p18" descr=""/>
            <p:cNvPicPr/>
            <p:nvPr/>
          </p:nvPicPr>
          <p:blipFill>
            <a:blip r:embed="rId5"/>
            <a:srcRect l="0" t="65085" r="0" b="0"/>
            <a:stretch/>
          </p:blipFill>
          <p:spPr>
            <a:xfrm>
              <a:off x="1112760" y="3666960"/>
              <a:ext cx="6917760" cy="725040"/>
            </a:xfrm>
            <a:prstGeom prst="rect">
              <a:avLst/>
            </a:prstGeom>
            <a:noFill/>
            <a:ln w="0">
              <a:noFill/>
            </a:ln>
          </p:spPr>
        </p:pic>
        <p:sp>
          <p:nvSpPr>
            <p:cNvPr id="127" name="Google Shape;144;p18"/>
            <p:cNvSpPr/>
            <p:nvPr/>
          </p:nvSpPr>
          <p:spPr>
            <a:xfrm>
              <a:off x="2577960" y="3381840"/>
              <a:ext cx="4011840" cy="380880"/>
            </a:xfrm>
            <a:prstGeom prst="rect">
              <a:avLst/>
            </a:prstGeom>
            <a:noFill/>
            <a:ln w="0">
              <a:noFill/>
            </a:ln>
          </p:spPr>
          <p:style>
            <a:lnRef idx="0"/>
            <a:fillRef idx="0"/>
            <a:effectRef idx="0"/>
            <a:fontRef idx="minor"/>
          </p:style>
          <p:txBody>
            <a:bodyPr lIns="90000" rIns="90000" tIns="91440" bIns="91440" anchor="t">
              <a:spAutoFit/>
            </a:bodyPr>
            <a:p>
              <a:pPr algn="ctr">
                <a:lnSpc>
                  <a:spcPct val="100000"/>
                </a:lnSpc>
                <a:tabLst>
                  <a:tab algn="l" pos="0"/>
                </a:tabLst>
              </a:pPr>
              <a:r>
                <a:rPr b="0" lang="ru" sz="1300" strike="noStrike" u="none">
                  <a:solidFill>
                    <a:srgbClr val="000000"/>
                  </a:solidFill>
                  <a:uFillTx/>
                  <a:latin typeface="Noto Sans"/>
                  <a:ea typeface="Noto Sans"/>
                </a:rPr>
                <a:t>Heatmap Color Scale</a:t>
              </a:r>
              <a:endParaRPr b="0" lang="en-US" sz="1300" strike="noStrike" u="none">
                <a:solidFill>
                  <a:srgbClr val="000000"/>
                </a:solidFill>
                <a:uFillTx/>
                <a:latin typeface="Arial"/>
              </a:endParaRPr>
            </a:p>
          </p:txBody>
        </p:sp>
      </p:gr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8" name="PlaceHolder 1"/>
          <p:cNvSpPr>
            <a:spLocks noGrp="1"/>
          </p:cNvSpPr>
          <p:nvPr>
            <p:ph type="title"/>
          </p:nvPr>
        </p:nvSpPr>
        <p:spPr>
          <a:xfrm>
            <a:off x="311760" y="133560"/>
            <a:ext cx="8519400" cy="840600"/>
          </a:xfrm>
          <a:prstGeom prst="rect">
            <a:avLst/>
          </a:prstGeom>
          <a:noFill/>
          <a:ln w="0">
            <a:noFill/>
          </a:ln>
        </p:spPr>
        <p:txBody>
          <a:bodyPr lIns="91440" rIns="91440" tIns="91440" bIns="91440" anchor="ctr">
            <a:normAutofit/>
          </a:bodyPr>
          <a:p>
            <a:pPr indent="0" algn="ctr">
              <a:lnSpc>
                <a:spcPct val="100000"/>
              </a:lnSpc>
              <a:buNone/>
              <a:tabLst>
                <a:tab algn="l" pos="0"/>
              </a:tabLst>
            </a:pPr>
            <a:r>
              <a:rPr b="1" lang="ru" sz="3600" strike="noStrike" u="none">
                <a:solidFill>
                  <a:schemeClr val="accent1"/>
                </a:solidFill>
                <a:uFillTx/>
                <a:latin typeface="Noto Sans Black"/>
                <a:ea typeface="Noto Sans Black"/>
              </a:rPr>
              <a:t>Tools Behind UMAMI</a:t>
            </a:r>
            <a:endParaRPr b="0" lang="en-US" sz="3600" strike="noStrike" u="none">
              <a:solidFill>
                <a:srgbClr val="000000"/>
              </a:solidFill>
              <a:uFillTx/>
              <a:latin typeface="Arial"/>
            </a:endParaRPr>
          </a:p>
        </p:txBody>
      </p:sp>
      <p:sp>
        <p:nvSpPr>
          <p:cNvPr id="129" name="PlaceHolder 2"/>
          <p:cNvSpPr>
            <a:spLocks noGrp="1"/>
          </p:cNvSpPr>
          <p:nvPr>
            <p:ph type="sldNum" idx="28"/>
          </p:nvPr>
        </p:nvSpPr>
        <p:spPr>
          <a:xfrm>
            <a:off x="8463600" y="4600080"/>
            <a:ext cx="547560" cy="392400"/>
          </a:xfrm>
          <a:prstGeom prst="rect">
            <a:avLst/>
          </a:prstGeom>
          <a:noFill/>
          <a:ln w="0">
            <a:noFill/>
          </a:ln>
        </p:spPr>
        <p:txBody>
          <a:bodyPr lIns="91440" rIns="91440" tIns="91440" bIns="91440" anchor="ctr">
            <a:noAutofit/>
          </a:bodyPr>
          <a:lstStyle>
            <a:lvl1pPr indent="0" algn="r">
              <a:lnSpc>
                <a:spcPct val="100000"/>
              </a:lnSpc>
              <a:buNone/>
              <a:tabLst>
                <a:tab algn="l" pos="0"/>
              </a:tabLst>
              <a:defRPr b="0" lang="ru" sz="1800" strike="noStrike" u="none">
                <a:solidFill>
                  <a:schemeClr val="accent1"/>
                </a:solidFill>
                <a:uFillTx/>
                <a:latin typeface="Noto Sans Black"/>
                <a:ea typeface="Noto Sans Black"/>
              </a:defRPr>
            </a:lvl1pPr>
          </a:lstStyle>
          <a:p>
            <a:pPr indent="0" algn="r">
              <a:lnSpc>
                <a:spcPct val="100000"/>
              </a:lnSpc>
              <a:buNone/>
              <a:tabLst>
                <a:tab algn="l" pos="0"/>
              </a:tabLst>
            </a:pPr>
            <a:fld id="{E33EC9F1-FCD0-4AB2-8ACC-E44DD9340F3C}" type="slidenum">
              <a:rPr b="0" lang="ru" sz="1800" strike="noStrike" u="none">
                <a:solidFill>
                  <a:schemeClr val="accent1"/>
                </a:solidFill>
                <a:uFillTx/>
                <a:latin typeface="Noto Sans Black"/>
                <a:ea typeface="Noto Sans Black"/>
              </a:rPr>
              <a:t>11</a:t>
            </a:fld>
            <a:endParaRPr b="0" lang="en-US" sz="1800" strike="noStrike" u="none">
              <a:solidFill>
                <a:srgbClr val="000000"/>
              </a:solidFill>
              <a:uFillTx/>
              <a:latin typeface="Times New Roman"/>
            </a:endParaRPr>
          </a:p>
        </p:txBody>
      </p:sp>
      <p:sp>
        <p:nvSpPr>
          <p:cNvPr id="130" name="Google Shape;151;g2a51002fa0b_0_63"/>
          <p:cNvSpPr/>
          <p:nvPr/>
        </p:nvSpPr>
        <p:spPr>
          <a:xfrm>
            <a:off x="460800" y="1192680"/>
            <a:ext cx="1961640" cy="2344680"/>
          </a:xfrm>
          <a:prstGeom prst="rect">
            <a:avLst/>
          </a:prstGeom>
          <a:solidFill>
            <a:schemeClr val="accent3"/>
          </a:solidFill>
          <a:ln w="0">
            <a:noFill/>
          </a:ln>
        </p:spPr>
        <p:style>
          <a:lnRef idx="0"/>
          <a:fillRef idx="0"/>
          <a:effectRef idx="0"/>
          <a:fontRef idx="minor"/>
        </p:style>
        <p:txBody>
          <a:bodyPr lIns="90000" rIns="90000" tIns="91440" bIns="91440" anchor="t">
            <a:spAutoFit/>
          </a:bodyPr>
          <a:p>
            <a:pPr algn="ctr">
              <a:lnSpc>
                <a:spcPct val="115000"/>
              </a:lnSpc>
              <a:spcBef>
                <a:spcPts val="1199"/>
              </a:spcBef>
              <a:tabLst>
                <a:tab algn="l" pos="0"/>
              </a:tabLst>
            </a:pPr>
            <a:r>
              <a:rPr b="0" lang="ru" sz="1400" strike="noStrike" u="none">
                <a:solidFill>
                  <a:schemeClr val="dk1"/>
                </a:solidFill>
                <a:uFillTx/>
                <a:latin typeface="Noto Sans Black"/>
                <a:ea typeface="Noto Sans Black"/>
              </a:rPr>
              <a:t>Machine Learning</a:t>
            </a:r>
            <a:endParaRPr b="0" lang="en-US" sz="1400" strike="noStrike" u="none">
              <a:solidFill>
                <a:srgbClr val="000000"/>
              </a:solidFill>
              <a:uFillTx/>
              <a:latin typeface="Arial"/>
            </a:endParaRPr>
          </a:p>
          <a:p>
            <a:pPr>
              <a:lnSpc>
                <a:spcPct val="115000"/>
              </a:lnSpc>
              <a:spcBef>
                <a:spcPts val="1199"/>
              </a:spcBef>
              <a:tabLst>
                <a:tab algn="l" pos="0"/>
              </a:tabLst>
            </a:pPr>
            <a:endParaRPr b="0" lang="en-US" sz="1100" strike="noStrike" u="none">
              <a:solidFill>
                <a:srgbClr val="000000"/>
              </a:solidFill>
              <a:uFillTx/>
              <a:latin typeface="Arial"/>
            </a:endParaRPr>
          </a:p>
          <a:p>
            <a:pPr>
              <a:lnSpc>
                <a:spcPct val="115000"/>
              </a:lnSpc>
              <a:spcBef>
                <a:spcPts val="1199"/>
              </a:spcBef>
              <a:tabLst>
                <a:tab algn="l" pos="0"/>
              </a:tabLst>
            </a:pPr>
            <a:endParaRPr b="0" lang="en-US" sz="1100" strike="noStrike" u="none">
              <a:solidFill>
                <a:srgbClr val="000000"/>
              </a:solidFill>
              <a:uFillTx/>
              <a:latin typeface="Arial"/>
            </a:endParaRPr>
          </a:p>
          <a:p>
            <a:pPr>
              <a:lnSpc>
                <a:spcPct val="115000"/>
              </a:lnSpc>
              <a:spcBef>
                <a:spcPts val="1199"/>
              </a:spcBef>
              <a:tabLst>
                <a:tab algn="l" pos="0"/>
              </a:tabLst>
            </a:pPr>
            <a:endParaRPr b="0" lang="en-US" sz="1100" strike="noStrike" u="none">
              <a:solidFill>
                <a:srgbClr val="000000"/>
              </a:solidFill>
              <a:uFillTx/>
              <a:latin typeface="Arial"/>
            </a:endParaRPr>
          </a:p>
          <a:p>
            <a:pPr>
              <a:lnSpc>
                <a:spcPct val="115000"/>
              </a:lnSpc>
              <a:spcBef>
                <a:spcPts val="1199"/>
              </a:spcBef>
              <a:tabLst>
                <a:tab algn="l" pos="0"/>
              </a:tabLst>
            </a:pPr>
            <a:endParaRPr b="0" lang="en-US" sz="1100" strike="noStrike" u="none">
              <a:solidFill>
                <a:srgbClr val="000000"/>
              </a:solidFill>
              <a:uFillTx/>
              <a:latin typeface="Arial"/>
            </a:endParaRPr>
          </a:p>
          <a:p>
            <a:pPr marL="457200">
              <a:lnSpc>
                <a:spcPct val="115000"/>
              </a:lnSpc>
              <a:spcBef>
                <a:spcPts val="1199"/>
              </a:spcBef>
              <a:tabLst>
                <a:tab algn="l" pos="0"/>
              </a:tabLst>
            </a:pPr>
            <a:endParaRPr b="0" lang="en-US" sz="1100" strike="noStrike" u="none">
              <a:solidFill>
                <a:srgbClr val="000000"/>
              </a:solidFill>
              <a:uFillTx/>
              <a:latin typeface="Arial"/>
            </a:endParaRPr>
          </a:p>
          <a:p>
            <a:pPr marL="457200">
              <a:lnSpc>
                <a:spcPct val="115000"/>
              </a:lnSpc>
              <a:spcBef>
                <a:spcPts val="1199"/>
              </a:spcBef>
              <a:spcAft>
                <a:spcPts val="1199"/>
              </a:spcAft>
              <a:tabLst>
                <a:tab algn="l" pos="0"/>
              </a:tabLst>
            </a:pPr>
            <a:endParaRPr b="0" lang="en-US" sz="1100" strike="noStrike" u="none">
              <a:solidFill>
                <a:srgbClr val="000000"/>
              </a:solidFill>
              <a:uFillTx/>
              <a:latin typeface="Arial"/>
            </a:endParaRPr>
          </a:p>
        </p:txBody>
      </p:sp>
      <p:sp>
        <p:nvSpPr>
          <p:cNvPr id="131" name="Google Shape;152;g2a51002fa0b_0_63"/>
          <p:cNvSpPr/>
          <p:nvPr/>
        </p:nvSpPr>
        <p:spPr>
          <a:xfrm>
            <a:off x="2531160" y="1225080"/>
            <a:ext cx="2883600" cy="2210040"/>
          </a:xfrm>
          <a:prstGeom prst="rect">
            <a:avLst/>
          </a:prstGeom>
          <a:solidFill>
            <a:srgbClr val="e6b8af"/>
          </a:solidFill>
          <a:ln w="0">
            <a:noFill/>
          </a:ln>
        </p:spPr>
        <p:style>
          <a:lnRef idx="0"/>
          <a:fillRef idx="0"/>
          <a:effectRef idx="0"/>
          <a:fontRef idx="minor"/>
        </p:style>
        <p:txBody>
          <a:bodyPr lIns="90000" rIns="90000" tIns="91440" bIns="91440" anchor="t">
            <a:spAutoFit/>
          </a:bodyPr>
          <a:p>
            <a:pPr algn="ctr">
              <a:lnSpc>
                <a:spcPct val="115000"/>
              </a:lnSpc>
              <a:spcBef>
                <a:spcPts val="1199"/>
              </a:spcBef>
              <a:tabLst>
                <a:tab algn="l" pos="0"/>
              </a:tabLst>
            </a:pPr>
            <a:r>
              <a:rPr b="0" lang="ru" sz="1400" strike="noStrike" u="none">
                <a:solidFill>
                  <a:schemeClr val="dk1"/>
                </a:solidFill>
                <a:uFillTx/>
                <a:latin typeface="Noto Sans Black"/>
                <a:ea typeface="Noto Sans Black"/>
              </a:rPr>
              <a:t>Data Analysis</a:t>
            </a:r>
            <a:endParaRPr b="0" lang="en-US" sz="1400" strike="noStrike" u="none">
              <a:solidFill>
                <a:srgbClr val="000000"/>
              </a:solidFill>
              <a:uFillTx/>
              <a:latin typeface="Arial"/>
            </a:endParaRPr>
          </a:p>
          <a:p>
            <a:pPr algn="ctr">
              <a:lnSpc>
                <a:spcPct val="115000"/>
              </a:lnSpc>
              <a:spcBef>
                <a:spcPts val="1199"/>
              </a:spcBef>
              <a:tabLst>
                <a:tab algn="l" pos="0"/>
              </a:tabLst>
            </a:pPr>
            <a:endParaRPr b="0" lang="en-US" sz="1400" strike="noStrike" u="none">
              <a:solidFill>
                <a:srgbClr val="000000"/>
              </a:solidFill>
              <a:uFillTx/>
              <a:latin typeface="Arial"/>
            </a:endParaRPr>
          </a:p>
          <a:p>
            <a:pPr algn="ctr">
              <a:lnSpc>
                <a:spcPct val="115000"/>
              </a:lnSpc>
              <a:spcBef>
                <a:spcPts val="1199"/>
              </a:spcBef>
              <a:tabLst>
                <a:tab algn="l" pos="0"/>
              </a:tabLst>
            </a:pPr>
            <a:endParaRPr b="0" lang="en-US" sz="1400" strike="noStrike" u="none">
              <a:solidFill>
                <a:srgbClr val="000000"/>
              </a:solidFill>
              <a:uFillTx/>
              <a:latin typeface="Arial"/>
            </a:endParaRPr>
          </a:p>
          <a:p>
            <a:pPr algn="ctr">
              <a:lnSpc>
                <a:spcPct val="115000"/>
              </a:lnSpc>
              <a:spcBef>
                <a:spcPts val="1199"/>
              </a:spcBef>
              <a:tabLst>
                <a:tab algn="l" pos="0"/>
              </a:tabLst>
            </a:pPr>
            <a:endParaRPr b="0" lang="en-US" sz="1400" strike="noStrike" u="none">
              <a:solidFill>
                <a:srgbClr val="000000"/>
              </a:solidFill>
              <a:uFillTx/>
              <a:latin typeface="Arial"/>
            </a:endParaRPr>
          </a:p>
          <a:p>
            <a:pPr algn="ctr">
              <a:lnSpc>
                <a:spcPct val="115000"/>
              </a:lnSpc>
              <a:spcBef>
                <a:spcPts val="1199"/>
              </a:spcBef>
              <a:tabLst>
                <a:tab algn="l" pos="0"/>
              </a:tabLst>
            </a:pPr>
            <a:endParaRPr b="0" lang="en-US" sz="1400" strike="noStrike" u="none">
              <a:solidFill>
                <a:srgbClr val="000000"/>
              </a:solidFill>
              <a:uFillTx/>
              <a:latin typeface="Arial"/>
            </a:endParaRPr>
          </a:p>
          <a:p>
            <a:pPr marL="457200">
              <a:lnSpc>
                <a:spcPct val="115000"/>
              </a:lnSpc>
              <a:spcBef>
                <a:spcPts val="1199"/>
              </a:spcBef>
              <a:spcAft>
                <a:spcPts val="1199"/>
              </a:spcAft>
              <a:tabLst>
                <a:tab algn="l" pos="0"/>
              </a:tabLst>
            </a:pPr>
            <a:endParaRPr b="0" lang="en-US" sz="1100" strike="noStrike" u="none">
              <a:solidFill>
                <a:srgbClr val="000000"/>
              </a:solidFill>
              <a:uFillTx/>
              <a:latin typeface="Arial"/>
            </a:endParaRPr>
          </a:p>
        </p:txBody>
      </p:sp>
      <p:sp>
        <p:nvSpPr>
          <p:cNvPr id="132" name="Google Shape;153;g2a51002fa0b_0_63"/>
          <p:cNvSpPr/>
          <p:nvPr/>
        </p:nvSpPr>
        <p:spPr>
          <a:xfrm>
            <a:off x="5523120" y="1252800"/>
            <a:ext cx="1371600" cy="1415160"/>
          </a:xfrm>
          <a:prstGeom prst="rect">
            <a:avLst/>
          </a:prstGeom>
          <a:solidFill>
            <a:srgbClr val="c9daf8"/>
          </a:solidFill>
          <a:ln w="0">
            <a:noFill/>
          </a:ln>
        </p:spPr>
        <p:style>
          <a:lnRef idx="0"/>
          <a:fillRef idx="0"/>
          <a:effectRef idx="0"/>
          <a:fontRef idx="minor"/>
        </p:style>
        <p:txBody>
          <a:bodyPr lIns="90000" rIns="90000" tIns="91440" bIns="91440" anchor="t">
            <a:spAutoFit/>
          </a:bodyPr>
          <a:p>
            <a:pPr>
              <a:lnSpc>
                <a:spcPct val="115000"/>
              </a:lnSpc>
              <a:spcBef>
                <a:spcPts val="1199"/>
              </a:spcBef>
              <a:tabLst>
                <a:tab algn="l" pos="0"/>
              </a:tabLst>
            </a:pPr>
            <a:r>
              <a:rPr b="0" lang="ru" sz="1400" strike="noStrike" u="none">
                <a:solidFill>
                  <a:schemeClr val="dk1"/>
                </a:solidFill>
                <a:uFillTx/>
                <a:latin typeface="Noto Sans Black"/>
                <a:ea typeface="Noto Sans Black"/>
              </a:rPr>
              <a:t>Deployment</a:t>
            </a:r>
            <a:endParaRPr b="0" lang="en-US" sz="1400" strike="noStrike" u="none">
              <a:solidFill>
                <a:srgbClr val="000000"/>
              </a:solidFill>
              <a:uFillTx/>
              <a:latin typeface="Arial"/>
            </a:endParaRPr>
          </a:p>
          <a:p>
            <a:pPr>
              <a:lnSpc>
                <a:spcPct val="115000"/>
              </a:lnSpc>
              <a:spcBef>
                <a:spcPts val="1199"/>
              </a:spcBef>
              <a:tabLst>
                <a:tab algn="l" pos="0"/>
              </a:tabLst>
            </a:pPr>
            <a:endParaRPr b="0" lang="en-US" sz="1400" strike="noStrike" u="none">
              <a:solidFill>
                <a:srgbClr val="000000"/>
              </a:solidFill>
              <a:uFillTx/>
              <a:latin typeface="Arial"/>
            </a:endParaRPr>
          </a:p>
          <a:p>
            <a:pPr>
              <a:lnSpc>
                <a:spcPct val="115000"/>
              </a:lnSpc>
              <a:spcBef>
                <a:spcPts val="1199"/>
              </a:spcBef>
              <a:tabLst>
                <a:tab algn="l" pos="0"/>
              </a:tabLst>
            </a:pPr>
            <a:endParaRPr b="0" lang="en-US" sz="1400" strike="noStrike" u="none">
              <a:solidFill>
                <a:srgbClr val="000000"/>
              </a:solidFill>
              <a:uFillTx/>
              <a:latin typeface="Arial"/>
            </a:endParaRPr>
          </a:p>
          <a:p>
            <a:pPr marL="457200">
              <a:lnSpc>
                <a:spcPct val="115000"/>
              </a:lnSpc>
              <a:spcBef>
                <a:spcPts val="1199"/>
              </a:spcBef>
              <a:spcAft>
                <a:spcPts val="1199"/>
              </a:spcAft>
              <a:tabLst>
                <a:tab algn="l" pos="0"/>
              </a:tabLst>
            </a:pPr>
            <a:endParaRPr b="0" lang="en-US" sz="1100" strike="noStrike" u="none">
              <a:solidFill>
                <a:srgbClr val="000000"/>
              </a:solidFill>
              <a:uFillTx/>
              <a:latin typeface="Arial"/>
            </a:endParaRPr>
          </a:p>
        </p:txBody>
      </p:sp>
      <p:pic>
        <p:nvPicPr>
          <p:cNvPr id="133" name="Google Shape;154;g2a51002fa0b_0_63" descr=""/>
          <p:cNvPicPr/>
          <p:nvPr/>
        </p:nvPicPr>
        <p:blipFill>
          <a:blip r:embed="rId1"/>
          <a:stretch/>
        </p:blipFill>
        <p:spPr>
          <a:xfrm>
            <a:off x="677880" y="1837080"/>
            <a:ext cx="1527480" cy="648360"/>
          </a:xfrm>
          <a:prstGeom prst="rect">
            <a:avLst/>
          </a:prstGeom>
          <a:noFill/>
          <a:ln w="0">
            <a:noFill/>
          </a:ln>
        </p:spPr>
      </p:pic>
      <p:pic>
        <p:nvPicPr>
          <p:cNvPr id="134" name="Google Shape;155;g2a51002fa0b_0_63" descr=""/>
          <p:cNvPicPr/>
          <p:nvPr/>
        </p:nvPicPr>
        <p:blipFill>
          <a:blip r:embed="rId2"/>
          <a:stretch/>
        </p:blipFill>
        <p:spPr>
          <a:xfrm>
            <a:off x="823320" y="2802600"/>
            <a:ext cx="1020240" cy="550440"/>
          </a:xfrm>
          <a:prstGeom prst="rect">
            <a:avLst/>
          </a:prstGeom>
          <a:noFill/>
          <a:ln w="0">
            <a:noFill/>
          </a:ln>
        </p:spPr>
      </p:pic>
      <p:pic>
        <p:nvPicPr>
          <p:cNvPr id="135" name="Google Shape;156;g2a51002fa0b_0_63" descr=""/>
          <p:cNvPicPr/>
          <p:nvPr/>
        </p:nvPicPr>
        <p:blipFill>
          <a:blip r:embed="rId3"/>
          <a:stretch/>
        </p:blipFill>
        <p:spPr>
          <a:xfrm>
            <a:off x="2569680" y="1707480"/>
            <a:ext cx="1400400" cy="648360"/>
          </a:xfrm>
          <a:prstGeom prst="rect">
            <a:avLst/>
          </a:prstGeom>
          <a:noFill/>
          <a:ln w="0">
            <a:noFill/>
          </a:ln>
        </p:spPr>
      </p:pic>
      <p:pic>
        <p:nvPicPr>
          <p:cNvPr id="136" name="Google Shape;157;g2a51002fa0b_0_63" descr=""/>
          <p:cNvPicPr/>
          <p:nvPr/>
        </p:nvPicPr>
        <p:blipFill>
          <a:blip r:embed="rId4"/>
          <a:stretch/>
        </p:blipFill>
        <p:spPr>
          <a:xfrm>
            <a:off x="2743200" y="2537640"/>
            <a:ext cx="959040" cy="460800"/>
          </a:xfrm>
          <a:prstGeom prst="rect">
            <a:avLst/>
          </a:prstGeom>
          <a:noFill/>
          <a:ln w="0">
            <a:noFill/>
          </a:ln>
        </p:spPr>
      </p:pic>
      <p:pic>
        <p:nvPicPr>
          <p:cNvPr id="137" name="Google Shape;158;g2a51002fa0b_0_63" descr=""/>
          <p:cNvPicPr/>
          <p:nvPr/>
        </p:nvPicPr>
        <p:blipFill>
          <a:blip r:embed="rId5"/>
          <a:stretch/>
        </p:blipFill>
        <p:spPr>
          <a:xfrm>
            <a:off x="3885840" y="2881440"/>
            <a:ext cx="1371240" cy="392400"/>
          </a:xfrm>
          <a:prstGeom prst="rect">
            <a:avLst/>
          </a:prstGeom>
          <a:noFill/>
          <a:ln w="0">
            <a:noFill/>
          </a:ln>
        </p:spPr>
      </p:pic>
      <p:pic>
        <p:nvPicPr>
          <p:cNvPr id="138" name="Google Shape;159;g2a51002fa0b_0_63" descr=""/>
          <p:cNvPicPr/>
          <p:nvPr/>
        </p:nvPicPr>
        <p:blipFill>
          <a:blip r:embed="rId6"/>
          <a:stretch/>
        </p:blipFill>
        <p:spPr>
          <a:xfrm>
            <a:off x="4117320" y="2135160"/>
            <a:ext cx="1110600" cy="265680"/>
          </a:xfrm>
          <a:prstGeom prst="rect">
            <a:avLst/>
          </a:prstGeom>
          <a:noFill/>
          <a:ln w="0">
            <a:noFill/>
          </a:ln>
        </p:spPr>
      </p:pic>
      <p:pic>
        <p:nvPicPr>
          <p:cNvPr id="139" name="Google Shape;160;g2a51002fa0b_0_63" descr=""/>
          <p:cNvPicPr/>
          <p:nvPr/>
        </p:nvPicPr>
        <p:blipFill>
          <a:blip r:embed="rId7"/>
          <a:stretch/>
        </p:blipFill>
        <p:spPr>
          <a:xfrm>
            <a:off x="5704560" y="1837080"/>
            <a:ext cx="959040" cy="560520"/>
          </a:xfrm>
          <a:prstGeom prst="rect">
            <a:avLst/>
          </a:prstGeom>
          <a:noFill/>
          <a:ln w="0">
            <a:noFill/>
          </a:ln>
        </p:spPr>
      </p:pic>
      <p:sp>
        <p:nvSpPr>
          <p:cNvPr id="140" name="Google Shape;161;g2a51002fa0b_0_63"/>
          <p:cNvSpPr/>
          <p:nvPr/>
        </p:nvSpPr>
        <p:spPr>
          <a:xfrm>
            <a:off x="6987240" y="1264320"/>
            <a:ext cx="1773000" cy="1579680"/>
          </a:xfrm>
          <a:prstGeom prst="rect">
            <a:avLst/>
          </a:prstGeom>
          <a:solidFill>
            <a:srgbClr val="93c47d"/>
          </a:solidFill>
          <a:ln w="0">
            <a:noFill/>
          </a:ln>
        </p:spPr>
        <p:style>
          <a:lnRef idx="0"/>
          <a:fillRef idx="0"/>
          <a:effectRef idx="0"/>
          <a:fontRef idx="minor"/>
        </p:style>
        <p:txBody>
          <a:bodyPr lIns="90000" rIns="90000" tIns="91440" bIns="91440" anchor="t">
            <a:spAutoFit/>
          </a:bodyPr>
          <a:p>
            <a:pPr>
              <a:lnSpc>
                <a:spcPct val="100000"/>
              </a:lnSpc>
              <a:tabLst>
                <a:tab algn="l" pos="0"/>
              </a:tabLst>
            </a:pPr>
            <a:r>
              <a:rPr b="0" lang="ru" sz="1400" strike="noStrike" u="none">
                <a:solidFill>
                  <a:srgbClr val="000000"/>
                </a:solidFill>
                <a:uFillTx/>
                <a:latin typeface="Noto Sans Black"/>
                <a:ea typeface="Noto Sans Black"/>
              </a:rPr>
              <a:t>Computer Vision</a:t>
            </a:r>
            <a:endParaRPr b="0" lang="en-US" sz="1400" strike="noStrike" u="none">
              <a:solidFill>
                <a:srgbClr val="000000"/>
              </a:solidFill>
              <a:uFillTx/>
              <a:latin typeface="Arial"/>
            </a:endParaRPr>
          </a:p>
          <a:p>
            <a:pPr>
              <a:lnSpc>
                <a:spcPct val="100000"/>
              </a:lnSpc>
              <a:tabLst>
                <a:tab algn="l" pos="0"/>
              </a:tabLst>
            </a:pPr>
            <a:endParaRPr b="0" lang="en-US" sz="1400" strike="noStrike" u="none">
              <a:solidFill>
                <a:srgbClr val="000000"/>
              </a:solidFill>
              <a:uFillTx/>
              <a:latin typeface="Arial"/>
            </a:endParaRPr>
          </a:p>
          <a:p>
            <a:pPr marL="457200">
              <a:lnSpc>
                <a:spcPct val="115000"/>
              </a:lnSpc>
              <a:spcBef>
                <a:spcPts val="1199"/>
              </a:spcBef>
              <a:tabLst>
                <a:tab algn="l" pos="0"/>
              </a:tabLst>
            </a:pPr>
            <a:r>
              <a:rPr b="1" lang="ru" sz="1400" strike="noStrike" u="none">
                <a:solidFill>
                  <a:srgbClr val="351c75"/>
                </a:solidFill>
                <a:uFillTx/>
                <a:latin typeface="Arial"/>
                <a:ea typeface="Arial"/>
              </a:rPr>
              <a:t>Grad-CAM</a:t>
            </a:r>
            <a:endParaRPr b="0" lang="en-US" sz="1400" strike="noStrike" u="none">
              <a:solidFill>
                <a:srgbClr val="000000"/>
              </a:solidFill>
              <a:uFillTx/>
              <a:latin typeface="Arial"/>
            </a:endParaRPr>
          </a:p>
          <a:p>
            <a:pPr marL="457200">
              <a:lnSpc>
                <a:spcPct val="115000"/>
              </a:lnSpc>
              <a:spcBef>
                <a:spcPts val="1199"/>
              </a:spcBef>
              <a:tabLst>
                <a:tab algn="l" pos="0"/>
              </a:tabLst>
            </a:pPr>
            <a:endParaRPr b="0" lang="en-US" sz="1300" strike="noStrike" u="none">
              <a:solidFill>
                <a:srgbClr val="000000"/>
              </a:solidFill>
              <a:uFillTx/>
              <a:latin typeface="Arial"/>
            </a:endParaRPr>
          </a:p>
          <a:p>
            <a:pPr marL="457200">
              <a:lnSpc>
                <a:spcPct val="115000"/>
              </a:lnSpc>
              <a:spcBef>
                <a:spcPts val="1199"/>
              </a:spcBef>
              <a:spcAft>
                <a:spcPts val="1199"/>
              </a:spcAft>
              <a:tabLst>
                <a:tab algn="l" pos="0"/>
              </a:tabLst>
            </a:pPr>
            <a:endParaRPr b="0" lang="en-US" sz="1100" strike="noStrike" u="none">
              <a:solidFill>
                <a:srgbClr val="000000"/>
              </a:solidFill>
              <a:uFillTx/>
              <a:latin typeface="Arial"/>
            </a:endParaRPr>
          </a:p>
        </p:txBody>
      </p:sp>
      <p:pic>
        <p:nvPicPr>
          <p:cNvPr id="141" name="Google Shape;162;g2a51002fa0b_0_63" descr=""/>
          <p:cNvPicPr/>
          <p:nvPr/>
        </p:nvPicPr>
        <p:blipFill>
          <a:blip r:embed="rId8"/>
          <a:stretch/>
        </p:blipFill>
        <p:spPr>
          <a:xfrm>
            <a:off x="7269480" y="2247120"/>
            <a:ext cx="1298160" cy="648360"/>
          </a:xfrm>
          <a:prstGeom prst="rect">
            <a:avLst/>
          </a:prstGeom>
          <a:noFill/>
          <a:ln w="0">
            <a:noFill/>
          </a:ln>
        </p:spPr>
      </p:pic>
      <p:sp>
        <p:nvSpPr>
          <p:cNvPr id="142" name="Google Shape;163;g2a51002fa0b_0_63"/>
          <p:cNvSpPr/>
          <p:nvPr/>
        </p:nvSpPr>
        <p:spPr>
          <a:xfrm>
            <a:off x="1595880" y="3908880"/>
            <a:ext cx="5950800" cy="392400"/>
          </a:xfrm>
          <a:prstGeom prst="rect">
            <a:avLst/>
          </a:prstGeom>
          <a:noFill/>
          <a:ln w="0">
            <a:noFill/>
          </a:ln>
        </p:spPr>
        <p:style>
          <a:lnRef idx="0"/>
          <a:fillRef idx="0"/>
          <a:effectRef idx="0"/>
          <a:fontRef idx="minor"/>
        </p:style>
        <p:txBody>
          <a:bodyPr lIns="90000" rIns="90000" tIns="91440" bIns="91440" anchor="t">
            <a:noAutofit/>
          </a:bodyPr>
          <a:p>
            <a:pPr>
              <a:lnSpc>
                <a:spcPct val="100000"/>
              </a:lnSpc>
              <a:tabLst>
                <a:tab algn="l" pos="0"/>
              </a:tabLst>
            </a:pPr>
            <a:r>
              <a:rPr b="1" lang="ru" sz="1800" strike="noStrike" u="none">
                <a:solidFill>
                  <a:schemeClr val="accent5"/>
                </a:solidFill>
                <a:uFillTx/>
                <a:latin typeface="Noto Sans"/>
                <a:ea typeface="Noto Sans"/>
              </a:rPr>
              <a:t>Project repo:</a:t>
            </a:r>
            <a:r>
              <a:rPr b="0" lang="ru" sz="1800" strike="noStrike" u="none">
                <a:solidFill>
                  <a:schemeClr val="accent5"/>
                </a:solidFill>
                <a:uFillTx/>
                <a:latin typeface="Noto Sans"/>
                <a:ea typeface="Noto Sans"/>
              </a:rPr>
              <a:t> https://github.com/YassBe/UMAMI</a:t>
            </a:r>
            <a:endParaRPr b="0" lang="en-US" sz="18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3" name="PlaceHolder 1"/>
          <p:cNvSpPr>
            <a:spLocks noGrp="1"/>
          </p:cNvSpPr>
          <p:nvPr>
            <p:ph type="title"/>
          </p:nvPr>
        </p:nvSpPr>
        <p:spPr>
          <a:xfrm>
            <a:off x="311760" y="2151000"/>
            <a:ext cx="8519400" cy="840600"/>
          </a:xfrm>
          <a:prstGeom prst="rect">
            <a:avLst/>
          </a:prstGeom>
          <a:noFill/>
          <a:ln w="0">
            <a:noFill/>
          </a:ln>
        </p:spPr>
        <p:txBody>
          <a:bodyPr lIns="91440" rIns="91440" tIns="91440" bIns="91440" anchor="ctr">
            <a:normAutofit/>
          </a:bodyPr>
          <a:p>
            <a:pPr indent="0" algn="ctr">
              <a:lnSpc>
                <a:spcPct val="100000"/>
              </a:lnSpc>
              <a:buNone/>
              <a:tabLst>
                <a:tab algn="l" pos="0"/>
              </a:tabLst>
            </a:pPr>
            <a:r>
              <a:rPr b="1" lang="ru" sz="3600" strike="noStrike" u="none">
                <a:solidFill>
                  <a:schemeClr val="accent1"/>
                </a:solidFill>
                <a:uFillTx/>
                <a:latin typeface="Noto Sans Black"/>
                <a:ea typeface="Noto Sans Black"/>
              </a:rPr>
              <a:t>DEMONSTRATION</a:t>
            </a:r>
            <a:endParaRPr b="0" lang="en-US" sz="3600" strike="noStrike" u="none">
              <a:solidFill>
                <a:srgbClr val="000000"/>
              </a:solidFill>
              <a:uFillTx/>
              <a:latin typeface="Arial"/>
            </a:endParaRPr>
          </a:p>
        </p:txBody>
      </p:sp>
      <p:sp>
        <p:nvSpPr>
          <p:cNvPr id="144" name="PlaceHolder 2"/>
          <p:cNvSpPr>
            <a:spLocks noGrp="1"/>
          </p:cNvSpPr>
          <p:nvPr>
            <p:ph type="sldNum" idx="29"/>
          </p:nvPr>
        </p:nvSpPr>
        <p:spPr>
          <a:xfrm>
            <a:off x="8463600" y="4600080"/>
            <a:ext cx="547560" cy="392400"/>
          </a:xfrm>
          <a:prstGeom prst="rect">
            <a:avLst/>
          </a:prstGeom>
          <a:noFill/>
          <a:ln w="0">
            <a:noFill/>
          </a:ln>
        </p:spPr>
        <p:txBody>
          <a:bodyPr lIns="91440" rIns="91440" tIns="91440" bIns="91440" anchor="ctr">
            <a:noAutofit/>
          </a:bodyPr>
          <a:lstStyle>
            <a:lvl1pPr indent="0" algn="r">
              <a:lnSpc>
                <a:spcPct val="100000"/>
              </a:lnSpc>
              <a:buNone/>
              <a:tabLst>
                <a:tab algn="l" pos="0"/>
              </a:tabLst>
              <a:defRPr b="0" lang="ru" sz="1800" strike="noStrike" u="none">
                <a:solidFill>
                  <a:schemeClr val="accent1"/>
                </a:solidFill>
                <a:uFillTx/>
                <a:latin typeface="Noto Sans Black"/>
                <a:ea typeface="Noto Sans Black"/>
              </a:defRPr>
            </a:lvl1pPr>
          </a:lstStyle>
          <a:p>
            <a:pPr indent="0" algn="r">
              <a:lnSpc>
                <a:spcPct val="100000"/>
              </a:lnSpc>
              <a:buNone/>
              <a:tabLst>
                <a:tab algn="l" pos="0"/>
              </a:tabLst>
            </a:pPr>
            <a:fld id="{4C90450D-8E39-4E45-BBA1-1DD5CD4104F7}" type="slidenum">
              <a:rPr b="0" lang="ru" sz="1800" strike="noStrike" u="none">
                <a:solidFill>
                  <a:schemeClr val="accent1"/>
                </a:solidFill>
                <a:uFillTx/>
                <a:latin typeface="Noto Sans Black"/>
                <a:ea typeface="Noto Sans Black"/>
              </a:rPr>
              <a:t>12</a:t>
            </a:fld>
            <a:endParaRPr b="0" lang="en-US" sz="1800" strike="noStrike" u="none">
              <a:solidFill>
                <a:srgbClr val="000000"/>
              </a:solidFill>
              <a:uFillTx/>
              <a:latin typeface="Times New Roman"/>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5" name="PlaceHolder 1"/>
          <p:cNvSpPr>
            <a:spLocks noGrp="1"/>
          </p:cNvSpPr>
          <p:nvPr>
            <p:ph type="title"/>
          </p:nvPr>
        </p:nvSpPr>
        <p:spPr>
          <a:xfrm>
            <a:off x="311760" y="3358080"/>
            <a:ext cx="8519400" cy="840600"/>
          </a:xfrm>
          <a:prstGeom prst="rect">
            <a:avLst/>
          </a:prstGeom>
          <a:noFill/>
          <a:ln w="0">
            <a:noFill/>
          </a:ln>
        </p:spPr>
        <p:txBody>
          <a:bodyPr lIns="91440" rIns="91440" tIns="91440" bIns="91440" anchor="ctr">
            <a:normAutofit/>
          </a:bodyPr>
          <a:p>
            <a:pPr indent="0" algn="ctr">
              <a:lnSpc>
                <a:spcPct val="100000"/>
              </a:lnSpc>
              <a:buNone/>
              <a:tabLst>
                <a:tab algn="l" pos="0"/>
              </a:tabLst>
            </a:pPr>
            <a:r>
              <a:rPr b="1" lang="ru" sz="3600" strike="noStrike" u="none">
                <a:solidFill>
                  <a:schemeClr val="accent1"/>
                </a:solidFill>
                <a:uFillTx/>
                <a:latin typeface="Noto Sans Black"/>
                <a:ea typeface="Noto Sans Black"/>
              </a:rPr>
              <a:t>https://goracij.duckdns.org:8501/</a:t>
            </a:r>
            <a:endParaRPr b="0" lang="en-US" sz="3600" strike="noStrike" u="none">
              <a:solidFill>
                <a:srgbClr val="000000"/>
              </a:solidFill>
              <a:uFillTx/>
              <a:latin typeface="Arial"/>
            </a:endParaRPr>
          </a:p>
        </p:txBody>
      </p:sp>
      <p:sp>
        <p:nvSpPr>
          <p:cNvPr id="146" name="PlaceHolder 2"/>
          <p:cNvSpPr>
            <a:spLocks noGrp="1"/>
          </p:cNvSpPr>
          <p:nvPr>
            <p:ph type="sldNum" idx="30"/>
          </p:nvPr>
        </p:nvSpPr>
        <p:spPr>
          <a:xfrm>
            <a:off x="8463600" y="4600080"/>
            <a:ext cx="547560" cy="392400"/>
          </a:xfrm>
          <a:prstGeom prst="rect">
            <a:avLst/>
          </a:prstGeom>
          <a:noFill/>
          <a:ln w="0">
            <a:noFill/>
          </a:ln>
        </p:spPr>
        <p:txBody>
          <a:bodyPr lIns="91440" rIns="91440" tIns="91440" bIns="91440" anchor="ctr">
            <a:noAutofit/>
          </a:bodyPr>
          <a:lstStyle>
            <a:lvl1pPr indent="0" algn="r">
              <a:lnSpc>
                <a:spcPct val="100000"/>
              </a:lnSpc>
              <a:buNone/>
              <a:tabLst>
                <a:tab algn="l" pos="0"/>
              </a:tabLst>
              <a:defRPr b="0" lang="ru" sz="1800" strike="noStrike" u="none">
                <a:solidFill>
                  <a:schemeClr val="accent1"/>
                </a:solidFill>
                <a:uFillTx/>
                <a:latin typeface="Noto Sans Black"/>
                <a:ea typeface="Noto Sans Black"/>
              </a:defRPr>
            </a:lvl1pPr>
          </a:lstStyle>
          <a:p>
            <a:pPr indent="0" algn="r">
              <a:lnSpc>
                <a:spcPct val="100000"/>
              </a:lnSpc>
              <a:buNone/>
              <a:tabLst>
                <a:tab algn="l" pos="0"/>
              </a:tabLst>
            </a:pPr>
            <a:fld id="{FE864D30-7D57-4730-AE0B-E4A7C646EB41}" type="slidenum">
              <a:rPr b="0" lang="ru" sz="1800" strike="noStrike" u="none">
                <a:solidFill>
                  <a:schemeClr val="accent1"/>
                </a:solidFill>
                <a:uFillTx/>
                <a:latin typeface="Noto Sans Black"/>
                <a:ea typeface="Noto Sans Black"/>
              </a:rPr>
              <a:t>13</a:t>
            </a:fld>
            <a:endParaRPr b="0" lang="en-US" sz="1800" strike="noStrike" u="none">
              <a:solidFill>
                <a:srgbClr val="000000"/>
              </a:solidFill>
              <a:uFillTx/>
              <a:latin typeface="Times New Roman"/>
            </a:endParaRPr>
          </a:p>
        </p:txBody>
      </p:sp>
      <p:pic>
        <p:nvPicPr>
          <p:cNvPr id="147" name="" descr=""/>
          <p:cNvPicPr/>
          <p:nvPr/>
        </p:nvPicPr>
        <p:blipFill>
          <a:blip r:embed="rId1"/>
          <a:stretch/>
        </p:blipFill>
        <p:spPr>
          <a:xfrm>
            <a:off x="3314880" y="685800"/>
            <a:ext cx="2400120" cy="2377440"/>
          </a:xfrm>
          <a:prstGeom prst="rect">
            <a:avLst/>
          </a:prstGeom>
          <a:noFill/>
          <a:ln w="0">
            <a:noFill/>
          </a:ln>
        </p:spPr>
      </p:pic>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4" name="PlaceHolder 1"/>
          <p:cNvSpPr>
            <a:spLocks noGrp="1"/>
          </p:cNvSpPr>
          <p:nvPr>
            <p:ph type="title"/>
          </p:nvPr>
        </p:nvSpPr>
        <p:spPr>
          <a:xfrm>
            <a:off x="311760" y="133560"/>
            <a:ext cx="8519400" cy="840600"/>
          </a:xfrm>
          <a:prstGeom prst="rect">
            <a:avLst/>
          </a:prstGeom>
          <a:noFill/>
          <a:ln w="0">
            <a:noFill/>
          </a:ln>
        </p:spPr>
        <p:txBody>
          <a:bodyPr lIns="91440" rIns="91440" tIns="91440" bIns="91440" anchor="ctr">
            <a:normAutofit/>
          </a:bodyPr>
          <a:p>
            <a:pPr indent="0" algn="ctr">
              <a:lnSpc>
                <a:spcPct val="100000"/>
              </a:lnSpc>
              <a:buNone/>
              <a:tabLst>
                <a:tab algn="l" pos="0"/>
              </a:tabLst>
            </a:pPr>
            <a:r>
              <a:rPr b="1" lang="ru" sz="3600" strike="noStrike" u="none">
                <a:solidFill>
                  <a:schemeClr val="accent1"/>
                </a:solidFill>
                <a:uFillTx/>
                <a:latin typeface="Noto Sans Black"/>
                <a:ea typeface="Noto Sans Black"/>
              </a:rPr>
              <a:t>Purpose and Relevance</a:t>
            </a:r>
            <a:endParaRPr b="0" lang="en-US" sz="3600" strike="noStrike" u="none">
              <a:solidFill>
                <a:srgbClr val="000000"/>
              </a:solidFill>
              <a:uFillTx/>
              <a:latin typeface="Arial"/>
            </a:endParaRPr>
          </a:p>
        </p:txBody>
      </p:sp>
      <p:sp>
        <p:nvSpPr>
          <p:cNvPr id="85" name="PlaceHolder 2"/>
          <p:cNvSpPr>
            <a:spLocks noGrp="1"/>
          </p:cNvSpPr>
          <p:nvPr>
            <p:ph type="sldNum" idx="19"/>
          </p:nvPr>
        </p:nvSpPr>
        <p:spPr>
          <a:xfrm>
            <a:off x="8463600" y="4600080"/>
            <a:ext cx="547560" cy="392400"/>
          </a:xfrm>
          <a:prstGeom prst="rect">
            <a:avLst/>
          </a:prstGeom>
          <a:noFill/>
          <a:ln w="0">
            <a:noFill/>
          </a:ln>
        </p:spPr>
        <p:txBody>
          <a:bodyPr lIns="91440" rIns="91440" tIns="91440" bIns="91440" anchor="ctr">
            <a:noAutofit/>
          </a:bodyPr>
          <a:lstStyle>
            <a:lvl1pPr indent="0" algn="r">
              <a:lnSpc>
                <a:spcPct val="100000"/>
              </a:lnSpc>
              <a:buNone/>
              <a:tabLst>
                <a:tab algn="l" pos="0"/>
              </a:tabLst>
              <a:defRPr b="0" lang="ru" sz="1800" strike="noStrike" u="none">
                <a:solidFill>
                  <a:schemeClr val="accent1"/>
                </a:solidFill>
                <a:uFillTx/>
                <a:latin typeface="Noto Sans Black"/>
                <a:ea typeface="Noto Sans Black"/>
              </a:defRPr>
            </a:lvl1pPr>
          </a:lstStyle>
          <a:p>
            <a:pPr indent="0" algn="r">
              <a:lnSpc>
                <a:spcPct val="100000"/>
              </a:lnSpc>
              <a:buNone/>
              <a:tabLst>
                <a:tab algn="l" pos="0"/>
              </a:tabLst>
            </a:pPr>
            <a:fld id="{BA9DC105-DCC4-4FA7-8BBF-AE656425AAD1}" type="slidenum">
              <a:rPr b="0" lang="ru" sz="1800" strike="noStrike" u="none">
                <a:solidFill>
                  <a:schemeClr val="accent1"/>
                </a:solidFill>
                <a:uFillTx/>
                <a:latin typeface="Noto Sans Black"/>
                <a:ea typeface="Noto Sans Black"/>
              </a:rPr>
              <a:t>2</a:t>
            </a:fld>
            <a:endParaRPr b="0" lang="en-US" sz="1800" strike="noStrike" u="none">
              <a:solidFill>
                <a:srgbClr val="000000"/>
              </a:solidFill>
              <a:uFillTx/>
              <a:latin typeface="Times New Roman"/>
            </a:endParaRPr>
          </a:p>
        </p:txBody>
      </p:sp>
      <p:sp>
        <p:nvSpPr>
          <p:cNvPr id="86" name="Google Shape;71;g2a51002fa0b_0_194"/>
          <p:cNvSpPr/>
          <p:nvPr/>
        </p:nvSpPr>
        <p:spPr>
          <a:xfrm>
            <a:off x="602280" y="1262880"/>
            <a:ext cx="7938000" cy="2239920"/>
          </a:xfrm>
          <a:prstGeom prst="rect">
            <a:avLst/>
          </a:prstGeom>
          <a:noFill/>
          <a:ln w="0">
            <a:noFill/>
          </a:ln>
        </p:spPr>
        <p:style>
          <a:lnRef idx="0"/>
          <a:fillRef idx="0"/>
          <a:effectRef idx="0"/>
          <a:fontRef idx="minor"/>
        </p:style>
        <p:txBody>
          <a:bodyPr lIns="90000" rIns="90000" tIns="91440" bIns="91440" anchor="t">
            <a:spAutoFit/>
          </a:bodyPr>
          <a:p>
            <a:pPr marL="457200" indent="-343080">
              <a:lnSpc>
                <a:spcPct val="150000"/>
              </a:lnSpc>
              <a:buClr>
                <a:srgbClr val="000000"/>
              </a:buClr>
              <a:buFont typeface="Noto Sans"/>
              <a:buChar char="●"/>
            </a:pPr>
            <a:r>
              <a:rPr b="1" lang="ru" sz="1800" strike="noStrike" u="none">
                <a:solidFill>
                  <a:schemeClr val="dk1"/>
                </a:solidFill>
                <a:uFillTx/>
                <a:latin typeface="Noto Sans"/>
                <a:ea typeface="Noto Sans"/>
              </a:rPr>
              <a:t>Allergen Awareness:</a:t>
            </a:r>
            <a:r>
              <a:rPr b="0" lang="ru" sz="1800" strike="noStrike" u="none">
                <a:solidFill>
                  <a:schemeClr val="dk1"/>
                </a:solidFill>
                <a:uFillTx/>
                <a:latin typeface="Noto Sans"/>
                <a:ea typeface="Noto Sans"/>
              </a:rPr>
              <a:t> </a:t>
            </a:r>
            <a:r>
              <a:rPr b="0" lang="ru" sz="1800" strike="noStrike" u="none">
                <a:solidFill>
                  <a:schemeClr val="dk1"/>
                </a:solidFill>
                <a:uFillTx/>
                <a:latin typeface="Noto Sans Light"/>
                <a:ea typeface="Noto Sans Light"/>
              </a:rPr>
              <a:t>Enhances food safety with allergen detection.</a:t>
            </a:r>
            <a:endParaRPr b="0" lang="en-US" sz="1800" strike="noStrike" u="none">
              <a:solidFill>
                <a:srgbClr val="000000"/>
              </a:solidFill>
              <a:uFillTx/>
              <a:latin typeface="Arial"/>
            </a:endParaRPr>
          </a:p>
          <a:p>
            <a:pPr marL="457200" indent="-343080">
              <a:lnSpc>
                <a:spcPct val="150000"/>
              </a:lnSpc>
              <a:buClr>
                <a:srgbClr val="000000"/>
              </a:buClr>
              <a:buFont typeface="Noto Sans"/>
              <a:buChar char="●"/>
            </a:pPr>
            <a:r>
              <a:rPr b="1" lang="ru" sz="1800" strike="noStrike" u="none">
                <a:solidFill>
                  <a:schemeClr val="dk1"/>
                </a:solidFill>
                <a:uFillTx/>
                <a:latin typeface="Noto Sans"/>
                <a:ea typeface="Noto Sans"/>
              </a:rPr>
              <a:t>Nutritional Insights: </a:t>
            </a:r>
            <a:r>
              <a:rPr b="0" lang="ru" sz="1800" strike="noStrike" u="none">
                <a:solidFill>
                  <a:schemeClr val="dk1"/>
                </a:solidFill>
                <a:uFillTx/>
                <a:latin typeface="Noto Sans Light"/>
                <a:ea typeface="Noto Sans Light"/>
              </a:rPr>
              <a:t>Empowers healthier choices  with nutritional details.</a:t>
            </a:r>
            <a:endParaRPr b="0" lang="en-US" sz="1800" strike="noStrike" u="none">
              <a:solidFill>
                <a:srgbClr val="000000"/>
              </a:solidFill>
              <a:uFillTx/>
              <a:latin typeface="Arial"/>
            </a:endParaRPr>
          </a:p>
          <a:p>
            <a:pPr marL="457200" indent="-343080">
              <a:lnSpc>
                <a:spcPct val="150000"/>
              </a:lnSpc>
              <a:buClr>
                <a:srgbClr val="000000"/>
              </a:buClr>
              <a:buFont typeface="Noto Sans"/>
              <a:buChar char="●"/>
            </a:pPr>
            <a:r>
              <a:rPr b="1" lang="ru" sz="1800" strike="noStrike" u="none">
                <a:solidFill>
                  <a:schemeClr val="dk1"/>
                </a:solidFill>
                <a:uFillTx/>
                <a:latin typeface="Noto Sans"/>
                <a:ea typeface="Noto Sans"/>
              </a:rPr>
              <a:t>Culinary Diversity: </a:t>
            </a:r>
            <a:r>
              <a:rPr b="0" lang="ru" sz="1800" strike="noStrike" u="none">
                <a:solidFill>
                  <a:schemeClr val="dk1"/>
                </a:solidFill>
                <a:uFillTx/>
                <a:latin typeface="Noto Sans Light"/>
                <a:ea typeface="Noto Sans Light"/>
              </a:rPr>
              <a:t>Discovering dishes from worldwide cuisines.</a:t>
            </a:r>
            <a:endParaRPr b="0" lang="en-US" sz="1800" strike="noStrike" u="none">
              <a:solidFill>
                <a:srgbClr val="000000"/>
              </a:solidFill>
              <a:uFillTx/>
              <a:latin typeface="Arial"/>
            </a:endParaRPr>
          </a:p>
          <a:p>
            <a:pPr marL="457200" indent="-343080">
              <a:lnSpc>
                <a:spcPct val="150000"/>
              </a:lnSpc>
              <a:buClr>
                <a:srgbClr val="000000"/>
              </a:buClr>
              <a:buFont typeface="Noto Sans"/>
              <a:buChar char="●"/>
            </a:pPr>
            <a:r>
              <a:rPr b="1" lang="ru" sz="1800" strike="noStrike" u="none">
                <a:solidFill>
                  <a:schemeClr val="dk1"/>
                </a:solidFill>
                <a:uFillTx/>
                <a:latin typeface="Noto Sans"/>
                <a:ea typeface="Noto Sans"/>
              </a:rPr>
              <a:t>Global Trends: </a:t>
            </a:r>
            <a:r>
              <a:rPr b="0" lang="ru" sz="1800" strike="noStrike" u="none">
                <a:solidFill>
                  <a:schemeClr val="dk1"/>
                </a:solidFill>
                <a:uFillTx/>
                <a:latin typeface="Noto Sans Light"/>
                <a:ea typeface="Noto Sans Light"/>
              </a:rPr>
              <a:t>Promotes mindful eating through informed choices.</a:t>
            </a:r>
            <a:endParaRPr b="0" lang="en-US" sz="18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7" name="PlaceHolder 1"/>
          <p:cNvSpPr>
            <a:spLocks noGrp="1"/>
          </p:cNvSpPr>
          <p:nvPr>
            <p:ph type="title"/>
          </p:nvPr>
        </p:nvSpPr>
        <p:spPr>
          <a:xfrm>
            <a:off x="311760" y="133560"/>
            <a:ext cx="8519400" cy="840600"/>
          </a:xfrm>
          <a:prstGeom prst="rect">
            <a:avLst/>
          </a:prstGeom>
          <a:noFill/>
          <a:ln w="0">
            <a:noFill/>
          </a:ln>
        </p:spPr>
        <p:txBody>
          <a:bodyPr lIns="91440" rIns="91440" tIns="91440" bIns="91440" anchor="ctr">
            <a:normAutofit/>
          </a:bodyPr>
          <a:p>
            <a:pPr indent="0">
              <a:lnSpc>
                <a:spcPct val="100000"/>
              </a:lnSpc>
              <a:buNone/>
              <a:tabLst>
                <a:tab algn="l" pos="0"/>
              </a:tabLst>
            </a:pPr>
            <a:r>
              <a:rPr b="1" lang="ru" sz="3600" strike="noStrike" u="none">
                <a:solidFill>
                  <a:schemeClr val="accent1"/>
                </a:solidFill>
                <a:uFillTx/>
                <a:latin typeface="Noto Sans Black"/>
                <a:ea typeface="Noto Sans Black"/>
              </a:rPr>
              <a:t>Food Allergies: Risks and Realities </a:t>
            </a:r>
            <a:endParaRPr b="0" lang="en-US" sz="3600" strike="noStrike" u="none">
              <a:solidFill>
                <a:srgbClr val="000000"/>
              </a:solidFill>
              <a:uFillTx/>
              <a:latin typeface="Arial"/>
            </a:endParaRPr>
          </a:p>
        </p:txBody>
      </p:sp>
      <p:sp>
        <p:nvSpPr>
          <p:cNvPr id="88" name="PlaceHolder 2"/>
          <p:cNvSpPr>
            <a:spLocks noGrp="1"/>
          </p:cNvSpPr>
          <p:nvPr>
            <p:ph type="sldNum" idx="20"/>
          </p:nvPr>
        </p:nvSpPr>
        <p:spPr>
          <a:xfrm>
            <a:off x="8463600" y="4600080"/>
            <a:ext cx="547560" cy="392400"/>
          </a:xfrm>
          <a:prstGeom prst="rect">
            <a:avLst/>
          </a:prstGeom>
          <a:noFill/>
          <a:ln w="0">
            <a:noFill/>
          </a:ln>
        </p:spPr>
        <p:txBody>
          <a:bodyPr lIns="91440" rIns="91440" tIns="91440" bIns="91440" anchor="ctr">
            <a:noAutofit/>
          </a:bodyPr>
          <a:lstStyle>
            <a:lvl1pPr indent="0" algn="r">
              <a:lnSpc>
                <a:spcPct val="100000"/>
              </a:lnSpc>
              <a:buNone/>
              <a:tabLst>
                <a:tab algn="l" pos="0"/>
              </a:tabLst>
              <a:defRPr b="0" lang="ru" sz="1800" strike="noStrike" u="none">
                <a:solidFill>
                  <a:schemeClr val="accent1"/>
                </a:solidFill>
                <a:uFillTx/>
                <a:latin typeface="Noto Sans Black"/>
                <a:ea typeface="Noto Sans Black"/>
              </a:defRPr>
            </a:lvl1pPr>
          </a:lstStyle>
          <a:p>
            <a:pPr indent="0" algn="r">
              <a:lnSpc>
                <a:spcPct val="100000"/>
              </a:lnSpc>
              <a:buNone/>
              <a:tabLst>
                <a:tab algn="l" pos="0"/>
              </a:tabLst>
            </a:pPr>
            <a:fld id="{B95A5744-8280-40D2-8690-5D808E8939E9}" type="slidenum">
              <a:rPr b="0" lang="ru" sz="1800" strike="noStrike" u="none">
                <a:solidFill>
                  <a:schemeClr val="accent1"/>
                </a:solidFill>
                <a:uFillTx/>
                <a:latin typeface="Noto Sans Black"/>
                <a:ea typeface="Noto Sans Black"/>
              </a:rPr>
              <a:t>3</a:t>
            </a:fld>
            <a:endParaRPr b="0" lang="en-US" sz="1800" strike="noStrike" u="none">
              <a:solidFill>
                <a:srgbClr val="000000"/>
              </a:solidFill>
              <a:uFillTx/>
              <a:latin typeface="Times New Roman"/>
            </a:endParaRPr>
          </a:p>
        </p:txBody>
      </p:sp>
      <p:pic>
        <p:nvPicPr>
          <p:cNvPr id="89" name="Google Shape;78;g2a51002fa0b_0_131" descr=""/>
          <p:cNvPicPr/>
          <p:nvPr/>
        </p:nvPicPr>
        <p:blipFill>
          <a:blip r:embed="rId1"/>
          <a:srcRect l="0" t="0" r="9855" b="0"/>
          <a:stretch/>
        </p:blipFill>
        <p:spPr>
          <a:xfrm>
            <a:off x="421560" y="975240"/>
            <a:ext cx="8003160" cy="1788480"/>
          </a:xfrm>
          <a:prstGeom prst="rect">
            <a:avLst/>
          </a:prstGeom>
          <a:noFill/>
          <a:ln w="0">
            <a:noFill/>
          </a:ln>
        </p:spPr>
      </p:pic>
      <p:sp>
        <p:nvSpPr>
          <p:cNvPr id="90" name="Google Shape;79;g2a51002fa0b_0_131"/>
          <p:cNvSpPr/>
          <p:nvPr/>
        </p:nvSpPr>
        <p:spPr>
          <a:xfrm>
            <a:off x="196920" y="2996280"/>
            <a:ext cx="5317200" cy="1408320"/>
          </a:xfrm>
          <a:prstGeom prst="rect">
            <a:avLst/>
          </a:prstGeom>
          <a:noFill/>
          <a:ln w="0">
            <a:noFill/>
          </a:ln>
        </p:spPr>
        <p:style>
          <a:lnRef idx="0"/>
          <a:fillRef idx="0"/>
          <a:effectRef idx="0"/>
          <a:fontRef idx="minor"/>
        </p:style>
        <p:txBody>
          <a:bodyPr lIns="90000" rIns="90000" tIns="91440" bIns="91440" anchor="t">
            <a:spAutoFit/>
          </a:bodyPr>
          <a:p>
            <a:pPr marL="457200" indent="-317520">
              <a:lnSpc>
                <a:spcPct val="115000"/>
              </a:lnSpc>
              <a:buClr>
                <a:srgbClr val="000000"/>
              </a:buClr>
              <a:buFont typeface="Arial"/>
              <a:buChar char="●"/>
            </a:pPr>
            <a:r>
              <a:rPr b="1" lang="ru" sz="1400" strike="noStrike" u="none">
                <a:solidFill>
                  <a:schemeClr val="dk1"/>
                </a:solidFill>
                <a:uFillTx/>
                <a:latin typeface="Noto Sans"/>
                <a:ea typeface="Noto Sans"/>
              </a:rPr>
              <a:t>Complex Allergens:</a:t>
            </a:r>
            <a:r>
              <a:rPr b="0" lang="ru" sz="1400" strike="noStrike" u="none">
                <a:solidFill>
                  <a:schemeClr val="dk1"/>
                </a:solidFill>
                <a:uFillTx/>
                <a:latin typeface="Noto Sans"/>
                <a:ea typeface="Noto Sans"/>
              </a:rPr>
              <a:t> </a:t>
            </a:r>
            <a:r>
              <a:rPr b="0" lang="ru" sz="1400" strike="noStrike" u="none">
                <a:solidFill>
                  <a:schemeClr val="dk1"/>
                </a:solidFill>
                <a:uFillTx/>
                <a:latin typeface="Noto Sans Light"/>
                <a:ea typeface="Noto Sans Light"/>
              </a:rPr>
              <a:t>One food can contain multiple allergens.</a:t>
            </a:r>
            <a:endParaRPr b="0" lang="en-US" sz="1400" strike="noStrike" u="none">
              <a:solidFill>
                <a:srgbClr val="000000"/>
              </a:solidFill>
              <a:uFillTx/>
              <a:latin typeface="Arial"/>
            </a:endParaRPr>
          </a:p>
          <a:p>
            <a:pPr>
              <a:lnSpc>
                <a:spcPct val="115000"/>
              </a:lnSpc>
              <a:tabLst>
                <a:tab algn="l" pos="0"/>
              </a:tabLst>
            </a:pPr>
            <a:endParaRPr b="0" lang="en-US" sz="1400" strike="noStrike" u="none">
              <a:solidFill>
                <a:srgbClr val="000000"/>
              </a:solidFill>
              <a:uFillTx/>
              <a:latin typeface="Arial"/>
            </a:endParaRPr>
          </a:p>
          <a:p>
            <a:pPr marL="457200" indent="-317520">
              <a:lnSpc>
                <a:spcPct val="115000"/>
              </a:lnSpc>
              <a:buClr>
                <a:srgbClr val="000000"/>
              </a:buClr>
              <a:buFont typeface="Arial"/>
              <a:buChar char="●"/>
              <a:tabLst>
                <a:tab algn="l" pos="0"/>
              </a:tabLst>
            </a:pPr>
            <a:r>
              <a:rPr b="1" lang="ru" sz="1400" strike="noStrike" u="none">
                <a:solidFill>
                  <a:schemeClr val="dk1"/>
                </a:solidFill>
                <a:uFillTx/>
                <a:latin typeface="Noto Sans"/>
                <a:ea typeface="Noto Sans"/>
              </a:rPr>
              <a:t>Multiple Sensitivities:</a:t>
            </a:r>
            <a:r>
              <a:rPr b="0" lang="ru" sz="1400" strike="noStrike" u="none">
                <a:solidFill>
                  <a:schemeClr val="dk1"/>
                </a:solidFill>
                <a:uFillTx/>
                <a:latin typeface="Noto Sans"/>
                <a:ea typeface="Noto Sans"/>
              </a:rPr>
              <a:t> </a:t>
            </a:r>
            <a:r>
              <a:rPr b="0" lang="ru" sz="1400" strike="noStrike" u="none">
                <a:solidFill>
                  <a:schemeClr val="dk1"/>
                </a:solidFill>
                <a:uFillTx/>
                <a:latin typeface="Noto Sans Light"/>
                <a:ea typeface="Noto Sans Light"/>
              </a:rPr>
              <a:t>People may be allergic to several foods.</a:t>
            </a:r>
            <a:endParaRPr b="0" lang="en-US" sz="1400" strike="noStrike" u="none">
              <a:solidFill>
                <a:srgbClr val="000000"/>
              </a:solidFill>
              <a:uFillTx/>
              <a:latin typeface="Arial"/>
            </a:endParaRPr>
          </a:p>
        </p:txBody>
      </p:sp>
      <p:pic>
        <p:nvPicPr>
          <p:cNvPr id="91" name="Google Shape;80;g2a51002fa0b_0_131" descr=""/>
          <p:cNvPicPr/>
          <p:nvPr/>
        </p:nvPicPr>
        <p:blipFill>
          <a:blip r:embed="rId2"/>
          <a:srcRect l="0" t="29564" r="0" b="0"/>
          <a:stretch/>
        </p:blipFill>
        <p:spPr>
          <a:xfrm>
            <a:off x="5994000" y="2996280"/>
            <a:ext cx="2430720" cy="1271880"/>
          </a:xfrm>
          <a:prstGeom prst="rect">
            <a:avLst/>
          </a:prstGeom>
          <a:noFill/>
          <a:ln w="0">
            <a:noFill/>
          </a:ln>
        </p:spPr>
      </p:pic>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2" name="PlaceHolder 1"/>
          <p:cNvSpPr>
            <a:spLocks noGrp="1"/>
          </p:cNvSpPr>
          <p:nvPr>
            <p:ph type="title"/>
          </p:nvPr>
        </p:nvSpPr>
        <p:spPr>
          <a:xfrm>
            <a:off x="311760" y="177840"/>
            <a:ext cx="8519400" cy="840600"/>
          </a:xfrm>
          <a:prstGeom prst="rect">
            <a:avLst/>
          </a:prstGeom>
          <a:noFill/>
          <a:ln w="0">
            <a:noFill/>
          </a:ln>
        </p:spPr>
        <p:txBody>
          <a:bodyPr lIns="91440" rIns="91440" tIns="91440" bIns="91440" anchor="ctr">
            <a:normAutofit/>
          </a:bodyPr>
          <a:p>
            <a:pPr indent="0" algn="ctr">
              <a:lnSpc>
                <a:spcPct val="100000"/>
              </a:lnSpc>
              <a:buNone/>
              <a:tabLst>
                <a:tab algn="l" pos="0"/>
              </a:tabLst>
            </a:pPr>
            <a:r>
              <a:rPr b="1" lang="ru" sz="3600" strike="noStrike" u="none">
                <a:solidFill>
                  <a:schemeClr val="accent1"/>
                </a:solidFill>
                <a:uFillTx/>
                <a:latin typeface="Noto Sans Black"/>
                <a:ea typeface="Noto Sans Black"/>
              </a:rPr>
              <a:t>Steps in Implementation</a:t>
            </a:r>
            <a:endParaRPr b="0" lang="en-US" sz="3600" strike="noStrike" u="none">
              <a:solidFill>
                <a:srgbClr val="000000"/>
              </a:solidFill>
              <a:uFillTx/>
              <a:latin typeface="Arial"/>
            </a:endParaRPr>
          </a:p>
        </p:txBody>
      </p:sp>
      <p:sp>
        <p:nvSpPr>
          <p:cNvPr id="93" name="PlaceHolder 2"/>
          <p:cNvSpPr>
            <a:spLocks noGrp="1"/>
          </p:cNvSpPr>
          <p:nvPr>
            <p:ph type="sldNum" idx="21"/>
          </p:nvPr>
        </p:nvSpPr>
        <p:spPr>
          <a:xfrm>
            <a:off x="8463600" y="4600080"/>
            <a:ext cx="547560" cy="392400"/>
          </a:xfrm>
          <a:prstGeom prst="rect">
            <a:avLst/>
          </a:prstGeom>
          <a:noFill/>
          <a:ln w="0">
            <a:noFill/>
          </a:ln>
        </p:spPr>
        <p:txBody>
          <a:bodyPr lIns="91440" rIns="91440" tIns="91440" bIns="91440" anchor="ctr">
            <a:noAutofit/>
          </a:bodyPr>
          <a:lstStyle>
            <a:lvl1pPr indent="0" algn="r">
              <a:lnSpc>
                <a:spcPct val="100000"/>
              </a:lnSpc>
              <a:buNone/>
              <a:tabLst>
                <a:tab algn="l" pos="0"/>
              </a:tabLst>
              <a:defRPr b="0" lang="ru" sz="1800" strike="noStrike" u="none">
                <a:solidFill>
                  <a:schemeClr val="accent1"/>
                </a:solidFill>
                <a:uFillTx/>
                <a:latin typeface="Noto Sans Black"/>
                <a:ea typeface="Noto Sans Black"/>
              </a:defRPr>
            </a:lvl1pPr>
          </a:lstStyle>
          <a:p>
            <a:pPr indent="0" algn="r">
              <a:lnSpc>
                <a:spcPct val="100000"/>
              </a:lnSpc>
              <a:buNone/>
              <a:tabLst>
                <a:tab algn="l" pos="0"/>
              </a:tabLst>
            </a:pPr>
            <a:fld id="{D7EA33D1-A5A8-449A-8BC9-347E8E6F309A}" type="slidenum">
              <a:rPr b="0" lang="ru" sz="1800" strike="noStrike" u="none">
                <a:solidFill>
                  <a:schemeClr val="accent1"/>
                </a:solidFill>
                <a:uFillTx/>
                <a:latin typeface="Noto Sans Black"/>
                <a:ea typeface="Noto Sans Black"/>
              </a:rPr>
              <a:t>4</a:t>
            </a:fld>
            <a:endParaRPr b="0" lang="en-US" sz="1800" strike="noStrike" u="none">
              <a:solidFill>
                <a:srgbClr val="000000"/>
              </a:solidFill>
              <a:uFillTx/>
              <a:latin typeface="Times New Roman"/>
            </a:endParaRPr>
          </a:p>
        </p:txBody>
      </p:sp>
      <p:sp>
        <p:nvSpPr>
          <p:cNvPr id="94" name="Google Shape;87;p9"/>
          <p:cNvSpPr/>
          <p:nvPr/>
        </p:nvSpPr>
        <p:spPr>
          <a:xfrm>
            <a:off x="362880" y="1347480"/>
            <a:ext cx="4208040" cy="2010240"/>
          </a:xfrm>
          <a:prstGeom prst="rect">
            <a:avLst/>
          </a:prstGeom>
          <a:noFill/>
          <a:ln w="0">
            <a:noFill/>
          </a:ln>
        </p:spPr>
        <p:style>
          <a:lnRef idx="0"/>
          <a:fillRef idx="0"/>
          <a:effectRef idx="0"/>
          <a:fontRef idx="minor"/>
        </p:style>
        <p:txBody>
          <a:bodyPr lIns="90000" rIns="90000" tIns="91440" bIns="91440" anchor="t">
            <a:spAutoFit/>
          </a:bodyPr>
          <a:p>
            <a:pPr marL="457200" indent="-317520">
              <a:lnSpc>
                <a:spcPct val="150000"/>
              </a:lnSpc>
              <a:spcBef>
                <a:spcPts val="1199"/>
              </a:spcBef>
              <a:buClr>
                <a:srgbClr val="000000"/>
              </a:buClr>
              <a:buFont typeface="Noto Sans"/>
              <a:buAutoNum type="arabicPeriod"/>
            </a:pPr>
            <a:r>
              <a:rPr b="1" lang="ru" sz="1600" strike="noStrike" u="none">
                <a:solidFill>
                  <a:schemeClr val="dk1"/>
                </a:solidFill>
                <a:uFillTx/>
                <a:latin typeface="Noto Sans"/>
                <a:ea typeface="Noto Sans"/>
              </a:rPr>
              <a:t>Build</a:t>
            </a:r>
            <a:r>
              <a:rPr b="0" lang="ru" sz="1400" strike="noStrike" u="none">
                <a:solidFill>
                  <a:schemeClr val="dk1"/>
                </a:solidFill>
                <a:uFillTx/>
                <a:latin typeface="Noto Sans"/>
                <a:ea typeface="Noto Sans"/>
              </a:rPr>
              <a:t> a binary food/non-food classifier.</a:t>
            </a:r>
            <a:endParaRPr b="0" lang="en-US" sz="1400" strike="noStrike" u="none">
              <a:solidFill>
                <a:srgbClr val="000000"/>
              </a:solidFill>
              <a:uFillTx/>
              <a:latin typeface="Arial"/>
            </a:endParaRPr>
          </a:p>
          <a:p>
            <a:pPr marL="457200" indent="-317520">
              <a:lnSpc>
                <a:spcPct val="150000"/>
              </a:lnSpc>
              <a:buClr>
                <a:srgbClr val="000000"/>
              </a:buClr>
              <a:buFont typeface="Noto Sans"/>
              <a:buAutoNum type="arabicPeriod"/>
            </a:pPr>
            <a:r>
              <a:rPr b="1" lang="ru" sz="1600" strike="noStrike" u="none">
                <a:solidFill>
                  <a:schemeClr val="dk1"/>
                </a:solidFill>
                <a:uFillTx/>
                <a:latin typeface="Noto Sans"/>
                <a:ea typeface="Noto Sans"/>
              </a:rPr>
              <a:t>Extend</a:t>
            </a:r>
            <a:r>
              <a:rPr b="0" lang="ru" sz="1400" strike="noStrike" u="none">
                <a:solidFill>
                  <a:schemeClr val="dk1"/>
                </a:solidFill>
                <a:uFillTx/>
                <a:latin typeface="Noto Sans"/>
                <a:ea typeface="Noto Sans"/>
              </a:rPr>
              <a:t> classification to 101 food categories.</a:t>
            </a:r>
            <a:endParaRPr b="0" lang="en-US" sz="1400" strike="noStrike" u="none">
              <a:solidFill>
                <a:srgbClr val="000000"/>
              </a:solidFill>
              <a:uFillTx/>
              <a:latin typeface="Arial"/>
            </a:endParaRPr>
          </a:p>
          <a:p>
            <a:pPr marL="457200" indent="-317520">
              <a:lnSpc>
                <a:spcPct val="150000"/>
              </a:lnSpc>
              <a:buClr>
                <a:srgbClr val="000000"/>
              </a:buClr>
              <a:buFont typeface="Noto Sans"/>
              <a:buAutoNum type="arabicPeriod"/>
            </a:pPr>
            <a:r>
              <a:rPr b="1" lang="ru" sz="1600" strike="noStrike" u="none">
                <a:solidFill>
                  <a:schemeClr val="dk1"/>
                </a:solidFill>
                <a:uFillTx/>
                <a:latin typeface="Noto Sans"/>
                <a:ea typeface="Noto Sans"/>
              </a:rPr>
              <a:t>Scale</a:t>
            </a:r>
            <a:r>
              <a:rPr b="0" lang="ru" sz="1400" strike="noStrike" u="none">
                <a:solidFill>
                  <a:schemeClr val="dk1"/>
                </a:solidFill>
                <a:uFillTx/>
                <a:latin typeface="Noto Sans"/>
                <a:ea typeface="Noto Sans"/>
              </a:rPr>
              <a:t> to 251 fine-grained food categories.</a:t>
            </a:r>
            <a:endParaRPr b="0" lang="en-US" sz="1400" strike="noStrike" u="none">
              <a:solidFill>
                <a:srgbClr val="000000"/>
              </a:solidFill>
              <a:uFillTx/>
              <a:latin typeface="Arial"/>
            </a:endParaRPr>
          </a:p>
          <a:p>
            <a:pPr marL="457200">
              <a:lnSpc>
                <a:spcPct val="150000"/>
              </a:lnSpc>
              <a:spcBef>
                <a:spcPts val="1199"/>
              </a:spcBef>
              <a:spcAft>
                <a:spcPts val="1199"/>
              </a:spcAft>
              <a:tabLst>
                <a:tab algn="l" pos="0"/>
              </a:tabLst>
            </a:pPr>
            <a:endParaRPr b="0" lang="en-US" sz="1800" strike="noStrike" u="none">
              <a:solidFill>
                <a:srgbClr val="000000"/>
              </a:solidFill>
              <a:uFillTx/>
              <a:latin typeface="Arial"/>
            </a:endParaRPr>
          </a:p>
        </p:txBody>
      </p:sp>
      <p:graphicFrame>
        <p:nvGraphicFramePr>
          <p:cNvPr id="95" name="Google Shape;88;p9"/>
          <p:cNvGraphicFramePr/>
          <p:nvPr/>
        </p:nvGraphicFramePr>
        <p:xfrm>
          <a:off x="5281560" y="1423800"/>
          <a:ext cx="3256200" cy="1523520"/>
        </p:xfrm>
        <a:graphic>
          <a:graphicData uri="http://schemas.openxmlformats.org/drawingml/2006/table">
            <a:tbl>
              <a:tblPr/>
              <a:tblGrid>
                <a:gridCol w="1029600"/>
                <a:gridCol w="1136880"/>
                <a:gridCol w="1090080"/>
              </a:tblGrid>
              <a:tr h="380880">
                <a:tc>
                  <a:txBody>
                    <a:bodyPr lIns="91080" rIns="91080" anchor="t">
                      <a:noAutofit/>
                    </a:bodyPr>
                    <a:p>
                      <a:pPr algn="ctr">
                        <a:lnSpc>
                          <a:spcPct val="100000"/>
                        </a:lnSpc>
                        <a:tabLst>
                          <a:tab algn="l" pos="0"/>
                        </a:tabLst>
                      </a:pPr>
                      <a:r>
                        <a:rPr b="0" lang="ru" sz="1300" strike="noStrike" u="none">
                          <a:solidFill>
                            <a:srgbClr val="000000"/>
                          </a:solidFill>
                          <a:uFillTx/>
                          <a:latin typeface="Noto Sans SemiBold"/>
                          <a:ea typeface="Noto Sans SemiBold"/>
                        </a:rPr>
                        <a:t>Dataset</a:t>
                      </a:r>
                      <a:endParaRPr b="0" lang="en-US" sz="1300" strike="noStrike" u="none">
                        <a:solidFill>
                          <a:srgbClr val="000000"/>
                        </a:solidFill>
                        <a:uFillTx/>
                        <a:latin typeface="Arial"/>
                      </a:endParaRPr>
                    </a:p>
                  </a:txBody>
                  <a:tcPr anchor="t" marL="91080" marR="91080">
                    <a:lnL w="9360">
                      <a:solidFill>
                        <a:srgbClr val="9e9e9e"/>
                      </a:solidFill>
                      <a:prstDash val="solid"/>
                    </a:lnL>
                    <a:lnR w="9360">
                      <a:solidFill>
                        <a:srgbClr val="9e9e9e"/>
                      </a:solidFill>
                      <a:prstDash val="solid"/>
                    </a:lnR>
                    <a:lnT w="9360">
                      <a:solidFill>
                        <a:srgbClr val="9e9e9e"/>
                      </a:solidFill>
                      <a:prstDash val="solid"/>
                    </a:lnT>
                    <a:lnB w="9360">
                      <a:solidFill>
                        <a:srgbClr val="9e9e9e"/>
                      </a:solidFill>
                      <a:prstDash val="solid"/>
                    </a:lnB>
                    <a:solidFill>
                      <a:schemeClr val="lt2"/>
                    </a:solidFill>
                  </a:tcPr>
                </a:tc>
                <a:tc>
                  <a:txBody>
                    <a:bodyPr lIns="91080" rIns="91080" anchor="t">
                      <a:noAutofit/>
                    </a:bodyPr>
                    <a:p>
                      <a:pPr algn="ctr">
                        <a:lnSpc>
                          <a:spcPct val="100000"/>
                        </a:lnSpc>
                        <a:tabLst>
                          <a:tab algn="l" pos="0"/>
                        </a:tabLst>
                      </a:pPr>
                      <a:r>
                        <a:rPr b="0" lang="ru" sz="1300" strike="noStrike" u="none">
                          <a:solidFill>
                            <a:srgbClr val="000000"/>
                          </a:solidFill>
                          <a:uFillTx/>
                          <a:latin typeface="Noto Sans SemiBold"/>
                          <a:ea typeface="Noto Sans SemiBold"/>
                        </a:rPr>
                        <a:t>Categories</a:t>
                      </a:r>
                      <a:endParaRPr b="0" lang="en-US" sz="1300" strike="noStrike" u="none">
                        <a:solidFill>
                          <a:srgbClr val="000000"/>
                        </a:solidFill>
                        <a:uFillTx/>
                        <a:latin typeface="Arial"/>
                      </a:endParaRPr>
                    </a:p>
                  </a:txBody>
                  <a:tcPr anchor="t" marL="91080" marR="91080">
                    <a:lnL w="9360">
                      <a:solidFill>
                        <a:srgbClr val="9e9e9e"/>
                      </a:solidFill>
                      <a:prstDash val="solid"/>
                    </a:lnL>
                    <a:lnR w="9360">
                      <a:solidFill>
                        <a:srgbClr val="9e9e9e"/>
                      </a:solidFill>
                      <a:prstDash val="solid"/>
                    </a:lnR>
                    <a:lnT w="9360">
                      <a:solidFill>
                        <a:srgbClr val="9e9e9e"/>
                      </a:solidFill>
                      <a:prstDash val="solid"/>
                    </a:lnT>
                    <a:lnB w="9360">
                      <a:solidFill>
                        <a:srgbClr val="9e9e9e"/>
                      </a:solidFill>
                      <a:prstDash val="solid"/>
                    </a:lnB>
                    <a:solidFill>
                      <a:schemeClr val="lt2"/>
                    </a:solidFill>
                  </a:tcPr>
                </a:tc>
                <a:tc>
                  <a:txBody>
                    <a:bodyPr lIns="91080" rIns="91080" anchor="t">
                      <a:noAutofit/>
                    </a:bodyPr>
                    <a:p>
                      <a:pPr algn="ctr">
                        <a:lnSpc>
                          <a:spcPct val="100000"/>
                        </a:lnSpc>
                        <a:tabLst>
                          <a:tab algn="l" pos="0"/>
                        </a:tabLst>
                      </a:pPr>
                      <a:r>
                        <a:rPr b="0" lang="ru" sz="1300" strike="noStrike" u="none">
                          <a:solidFill>
                            <a:srgbClr val="000000"/>
                          </a:solidFill>
                          <a:uFillTx/>
                          <a:latin typeface="Noto Sans SemiBold"/>
                          <a:ea typeface="Noto Sans SemiBold"/>
                        </a:rPr>
                        <a:t>Images</a:t>
                      </a:r>
                      <a:endParaRPr b="0" lang="en-US" sz="1300" strike="noStrike" u="none">
                        <a:solidFill>
                          <a:srgbClr val="000000"/>
                        </a:solidFill>
                        <a:uFillTx/>
                        <a:latin typeface="Arial"/>
                      </a:endParaRPr>
                    </a:p>
                  </a:txBody>
                  <a:tcPr anchor="t" marL="91080" marR="91080">
                    <a:lnL w="9360">
                      <a:solidFill>
                        <a:srgbClr val="9e9e9e"/>
                      </a:solidFill>
                      <a:prstDash val="solid"/>
                    </a:lnL>
                    <a:lnR w="9360">
                      <a:solidFill>
                        <a:srgbClr val="9e9e9e"/>
                      </a:solidFill>
                      <a:prstDash val="solid"/>
                    </a:lnR>
                    <a:lnT w="9360">
                      <a:solidFill>
                        <a:srgbClr val="9e9e9e"/>
                      </a:solidFill>
                      <a:prstDash val="solid"/>
                    </a:lnT>
                    <a:lnB w="9360">
                      <a:solidFill>
                        <a:srgbClr val="9e9e9e"/>
                      </a:solidFill>
                      <a:prstDash val="solid"/>
                    </a:lnB>
                    <a:solidFill>
                      <a:schemeClr val="lt2"/>
                    </a:solidFill>
                  </a:tcPr>
                </a:tc>
              </a:tr>
              <a:tr h="380880">
                <a:tc>
                  <a:txBody>
                    <a:bodyPr lIns="54000" rIns="54000" anchor="ctr">
                      <a:noAutofit/>
                    </a:bodyPr>
                    <a:p>
                      <a:pPr>
                        <a:lnSpc>
                          <a:spcPct val="100000"/>
                        </a:lnSpc>
                        <a:tabLst>
                          <a:tab algn="l" pos="0"/>
                        </a:tabLst>
                      </a:pPr>
                      <a:r>
                        <a:rPr b="0" lang="ru" sz="1300" strike="noStrike" u="none">
                          <a:solidFill>
                            <a:srgbClr val="000000"/>
                          </a:solidFill>
                          <a:uFillTx/>
                          <a:latin typeface="Noto Sans Medium"/>
                          <a:ea typeface="Noto Sans Medium"/>
                        </a:rPr>
                        <a:t>Food5K</a:t>
                      </a:r>
                      <a:endParaRPr b="0" lang="en-US" sz="1300" strike="noStrike" u="none">
                        <a:solidFill>
                          <a:srgbClr val="000000"/>
                        </a:solidFill>
                        <a:uFillTx/>
                        <a:latin typeface="Arial"/>
                      </a:endParaRPr>
                    </a:p>
                  </a:txBody>
                  <a:tcPr anchor="ctr" marL="54000" marR="54000">
                    <a:lnL w="9360">
                      <a:solidFill>
                        <a:srgbClr val="9e9e9e"/>
                      </a:solidFill>
                      <a:prstDash val="solid"/>
                    </a:lnL>
                    <a:lnR w="9360">
                      <a:solidFill>
                        <a:srgbClr val="9e9e9e"/>
                      </a:solidFill>
                      <a:prstDash val="solid"/>
                    </a:lnR>
                    <a:lnT w="9360">
                      <a:solidFill>
                        <a:srgbClr val="9e9e9e"/>
                      </a:solidFill>
                      <a:prstDash val="solid"/>
                    </a:lnT>
                    <a:lnB w="9360">
                      <a:solidFill>
                        <a:srgbClr val="9e9e9e"/>
                      </a:solidFill>
                      <a:prstDash val="solid"/>
                    </a:lnB>
                    <a:noFill/>
                  </a:tcPr>
                </a:tc>
                <a:tc>
                  <a:txBody>
                    <a:bodyPr lIns="54000" rIns="54000" anchor="ctr">
                      <a:noAutofit/>
                    </a:bodyPr>
                    <a:p>
                      <a:pPr algn="r">
                        <a:lnSpc>
                          <a:spcPct val="100000"/>
                        </a:lnSpc>
                        <a:tabLst>
                          <a:tab algn="l" pos="0"/>
                        </a:tabLst>
                      </a:pPr>
                      <a:r>
                        <a:rPr b="0" lang="ru" sz="1300" strike="noStrike" u="none">
                          <a:solidFill>
                            <a:srgbClr val="000000"/>
                          </a:solidFill>
                          <a:uFillTx/>
                          <a:latin typeface="Noto Sans"/>
                          <a:ea typeface="Noto Sans"/>
                        </a:rPr>
                        <a:t>2</a:t>
                      </a:r>
                      <a:endParaRPr b="0" lang="en-US" sz="1300" strike="noStrike" u="none">
                        <a:solidFill>
                          <a:srgbClr val="000000"/>
                        </a:solidFill>
                        <a:uFillTx/>
                        <a:latin typeface="Arial"/>
                      </a:endParaRPr>
                    </a:p>
                  </a:txBody>
                  <a:tcPr anchor="ctr" marL="54000" marR="54000">
                    <a:lnL w="9360">
                      <a:solidFill>
                        <a:srgbClr val="9e9e9e"/>
                      </a:solidFill>
                      <a:prstDash val="solid"/>
                    </a:lnL>
                    <a:lnR w="9360">
                      <a:solidFill>
                        <a:srgbClr val="9e9e9e"/>
                      </a:solidFill>
                      <a:prstDash val="solid"/>
                    </a:lnR>
                    <a:lnT w="9360">
                      <a:solidFill>
                        <a:srgbClr val="9e9e9e"/>
                      </a:solidFill>
                      <a:prstDash val="solid"/>
                    </a:lnT>
                    <a:lnB w="9360">
                      <a:solidFill>
                        <a:srgbClr val="9e9e9e"/>
                      </a:solidFill>
                      <a:prstDash val="solid"/>
                    </a:lnB>
                    <a:noFill/>
                  </a:tcPr>
                </a:tc>
                <a:tc>
                  <a:txBody>
                    <a:bodyPr lIns="54000" rIns="54000" anchor="ctr">
                      <a:noAutofit/>
                    </a:bodyPr>
                    <a:p>
                      <a:pPr algn="r">
                        <a:lnSpc>
                          <a:spcPct val="100000"/>
                        </a:lnSpc>
                        <a:tabLst>
                          <a:tab algn="l" pos="0"/>
                        </a:tabLst>
                      </a:pPr>
                      <a:r>
                        <a:rPr b="0" lang="ru" sz="1300" strike="noStrike" u="none">
                          <a:solidFill>
                            <a:srgbClr val="000000"/>
                          </a:solidFill>
                          <a:uFillTx/>
                          <a:latin typeface="Noto Sans"/>
                          <a:ea typeface="Noto Sans"/>
                        </a:rPr>
                        <a:t> </a:t>
                      </a:r>
                      <a:r>
                        <a:rPr b="0" lang="ru" sz="1300" strike="noStrike" u="none">
                          <a:solidFill>
                            <a:srgbClr val="000000"/>
                          </a:solidFill>
                          <a:uFillTx/>
                          <a:latin typeface="Noto Sans"/>
                          <a:ea typeface="Noto Sans"/>
                        </a:rPr>
                        <a:t>5 000</a:t>
                      </a:r>
                      <a:endParaRPr b="0" lang="en-US" sz="1300" strike="noStrike" u="none">
                        <a:solidFill>
                          <a:srgbClr val="000000"/>
                        </a:solidFill>
                        <a:uFillTx/>
                        <a:latin typeface="Arial"/>
                      </a:endParaRPr>
                    </a:p>
                  </a:txBody>
                  <a:tcPr anchor="ctr" marL="54000" marR="54000">
                    <a:lnL w="9360">
                      <a:solidFill>
                        <a:srgbClr val="9e9e9e"/>
                      </a:solidFill>
                      <a:prstDash val="solid"/>
                    </a:lnL>
                    <a:lnR w="9360">
                      <a:solidFill>
                        <a:srgbClr val="9e9e9e"/>
                      </a:solidFill>
                      <a:prstDash val="solid"/>
                    </a:lnR>
                    <a:lnT w="9360">
                      <a:solidFill>
                        <a:srgbClr val="9e9e9e"/>
                      </a:solidFill>
                      <a:prstDash val="solid"/>
                    </a:lnT>
                    <a:lnB w="9360">
                      <a:solidFill>
                        <a:srgbClr val="9e9e9e"/>
                      </a:solidFill>
                      <a:prstDash val="solid"/>
                    </a:lnB>
                    <a:noFill/>
                  </a:tcPr>
                </a:tc>
              </a:tr>
              <a:tr h="380880">
                <a:tc>
                  <a:txBody>
                    <a:bodyPr lIns="54000" rIns="54000" anchor="ctr">
                      <a:noAutofit/>
                    </a:bodyPr>
                    <a:p>
                      <a:pPr>
                        <a:lnSpc>
                          <a:spcPct val="100000"/>
                        </a:lnSpc>
                        <a:tabLst>
                          <a:tab algn="l" pos="0"/>
                        </a:tabLst>
                      </a:pPr>
                      <a:r>
                        <a:rPr b="0" lang="ru" sz="1300" strike="noStrike" u="none">
                          <a:solidFill>
                            <a:srgbClr val="000000"/>
                          </a:solidFill>
                          <a:uFillTx/>
                          <a:latin typeface="Noto Sans Medium"/>
                          <a:ea typeface="Noto Sans Medium"/>
                        </a:rPr>
                        <a:t>Food-101</a:t>
                      </a:r>
                      <a:endParaRPr b="0" lang="en-US" sz="1300" strike="noStrike" u="none">
                        <a:solidFill>
                          <a:srgbClr val="000000"/>
                        </a:solidFill>
                        <a:uFillTx/>
                        <a:latin typeface="Arial"/>
                      </a:endParaRPr>
                    </a:p>
                  </a:txBody>
                  <a:tcPr anchor="ctr" marL="54000" marR="54000">
                    <a:lnL w="9360">
                      <a:solidFill>
                        <a:srgbClr val="9e9e9e"/>
                      </a:solidFill>
                      <a:prstDash val="solid"/>
                    </a:lnL>
                    <a:lnR w="9360">
                      <a:solidFill>
                        <a:srgbClr val="9e9e9e"/>
                      </a:solidFill>
                      <a:prstDash val="solid"/>
                    </a:lnR>
                    <a:lnT w="9360">
                      <a:solidFill>
                        <a:srgbClr val="9e9e9e"/>
                      </a:solidFill>
                      <a:prstDash val="solid"/>
                    </a:lnT>
                    <a:lnB w="9360">
                      <a:solidFill>
                        <a:srgbClr val="9e9e9e"/>
                      </a:solidFill>
                      <a:prstDash val="solid"/>
                    </a:lnB>
                    <a:noFill/>
                  </a:tcPr>
                </a:tc>
                <a:tc>
                  <a:txBody>
                    <a:bodyPr lIns="54000" rIns="54000" anchor="ctr">
                      <a:noAutofit/>
                    </a:bodyPr>
                    <a:p>
                      <a:pPr algn="r">
                        <a:lnSpc>
                          <a:spcPct val="100000"/>
                        </a:lnSpc>
                        <a:tabLst>
                          <a:tab algn="l" pos="0"/>
                        </a:tabLst>
                      </a:pPr>
                      <a:r>
                        <a:rPr b="0" lang="ru" sz="1300" strike="noStrike" u="none">
                          <a:solidFill>
                            <a:srgbClr val="000000"/>
                          </a:solidFill>
                          <a:uFillTx/>
                          <a:latin typeface="Noto Sans"/>
                          <a:ea typeface="Noto Sans"/>
                        </a:rPr>
                        <a:t>101</a:t>
                      </a:r>
                      <a:endParaRPr b="0" lang="en-US" sz="1300" strike="noStrike" u="none">
                        <a:solidFill>
                          <a:srgbClr val="000000"/>
                        </a:solidFill>
                        <a:uFillTx/>
                        <a:latin typeface="Arial"/>
                      </a:endParaRPr>
                    </a:p>
                  </a:txBody>
                  <a:tcPr anchor="ctr" marL="54000" marR="54000">
                    <a:lnL w="9360">
                      <a:solidFill>
                        <a:srgbClr val="9e9e9e"/>
                      </a:solidFill>
                      <a:prstDash val="solid"/>
                    </a:lnL>
                    <a:lnR w="9360">
                      <a:solidFill>
                        <a:srgbClr val="9e9e9e"/>
                      </a:solidFill>
                      <a:prstDash val="solid"/>
                    </a:lnR>
                    <a:lnT w="9360">
                      <a:solidFill>
                        <a:srgbClr val="9e9e9e"/>
                      </a:solidFill>
                      <a:prstDash val="solid"/>
                    </a:lnT>
                    <a:lnB w="9360">
                      <a:solidFill>
                        <a:srgbClr val="9e9e9e"/>
                      </a:solidFill>
                      <a:prstDash val="solid"/>
                    </a:lnB>
                    <a:noFill/>
                  </a:tcPr>
                </a:tc>
                <a:tc>
                  <a:txBody>
                    <a:bodyPr lIns="54000" rIns="54000" anchor="ctr">
                      <a:noAutofit/>
                    </a:bodyPr>
                    <a:p>
                      <a:pPr algn="r">
                        <a:lnSpc>
                          <a:spcPct val="100000"/>
                        </a:lnSpc>
                        <a:tabLst>
                          <a:tab algn="l" pos="0"/>
                        </a:tabLst>
                      </a:pPr>
                      <a:r>
                        <a:rPr b="0" lang="ru" sz="1300" strike="noStrike" u="none">
                          <a:solidFill>
                            <a:srgbClr val="000000"/>
                          </a:solidFill>
                          <a:uFillTx/>
                          <a:latin typeface="Noto Sans"/>
                          <a:ea typeface="Noto Sans"/>
                        </a:rPr>
                        <a:t>101 000</a:t>
                      </a:r>
                      <a:endParaRPr b="0" lang="en-US" sz="1300" strike="noStrike" u="none">
                        <a:solidFill>
                          <a:srgbClr val="000000"/>
                        </a:solidFill>
                        <a:uFillTx/>
                        <a:latin typeface="Arial"/>
                      </a:endParaRPr>
                    </a:p>
                  </a:txBody>
                  <a:tcPr anchor="ctr" marL="54000" marR="54000">
                    <a:lnL w="9360">
                      <a:solidFill>
                        <a:srgbClr val="9e9e9e"/>
                      </a:solidFill>
                      <a:prstDash val="solid"/>
                    </a:lnL>
                    <a:lnR w="9360">
                      <a:solidFill>
                        <a:srgbClr val="9e9e9e"/>
                      </a:solidFill>
                      <a:prstDash val="solid"/>
                    </a:lnR>
                    <a:lnT w="9360">
                      <a:solidFill>
                        <a:srgbClr val="9e9e9e"/>
                      </a:solidFill>
                      <a:prstDash val="solid"/>
                    </a:lnT>
                    <a:lnB w="9360">
                      <a:solidFill>
                        <a:srgbClr val="9e9e9e"/>
                      </a:solidFill>
                      <a:prstDash val="solid"/>
                    </a:lnB>
                    <a:noFill/>
                  </a:tcPr>
                </a:tc>
              </a:tr>
              <a:tr h="380880">
                <a:tc>
                  <a:txBody>
                    <a:bodyPr lIns="54000" rIns="54000" anchor="ctr">
                      <a:noAutofit/>
                    </a:bodyPr>
                    <a:p>
                      <a:pPr>
                        <a:lnSpc>
                          <a:spcPct val="100000"/>
                        </a:lnSpc>
                        <a:tabLst>
                          <a:tab algn="l" pos="0"/>
                        </a:tabLst>
                      </a:pPr>
                      <a:r>
                        <a:rPr b="0" lang="ru" sz="1300" strike="noStrike" u="none">
                          <a:solidFill>
                            <a:srgbClr val="000000"/>
                          </a:solidFill>
                          <a:uFillTx/>
                          <a:latin typeface="Noto Sans Medium"/>
                          <a:ea typeface="Noto Sans Medium"/>
                        </a:rPr>
                        <a:t>Food-251X</a:t>
                      </a:r>
                      <a:endParaRPr b="0" lang="en-US" sz="1300" strike="noStrike" u="none">
                        <a:solidFill>
                          <a:srgbClr val="000000"/>
                        </a:solidFill>
                        <a:uFillTx/>
                        <a:latin typeface="Arial"/>
                      </a:endParaRPr>
                    </a:p>
                  </a:txBody>
                  <a:tcPr anchor="ctr" marL="54000" marR="54000">
                    <a:lnL w="9360">
                      <a:solidFill>
                        <a:srgbClr val="9e9e9e"/>
                      </a:solidFill>
                      <a:prstDash val="solid"/>
                    </a:lnL>
                    <a:lnR w="9360">
                      <a:solidFill>
                        <a:srgbClr val="9e9e9e"/>
                      </a:solidFill>
                      <a:prstDash val="solid"/>
                    </a:lnR>
                    <a:lnT w="9360">
                      <a:solidFill>
                        <a:srgbClr val="9e9e9e"/>
                      </a:solidFill>
                      <a:prstDash val="solid"/>
                    </a:lnT>
                    <a:lnB w="9360">
                      <a:solidFill>
                        <a:srgbClr val="9e9e9e"/>
                      </a:solidFill>
                      <a:prstDash val="solid"/>
                    </a:lnB>
                    <a:noFill/>
                  </a:tcPr>
                </a:tc>
                <a:tc>
                  <a:txBody>
                    <a:bodyPr lIns="54000" rIns="54000" anchor="ctr">
                      <a:noAutofit/>
                    </a:bodyPr>
                    <a:p>
                      <a:pPr algn="r">
                        <a:lnSpc>
                          <a:spcPct val="100000"/>
                        </a:lnSpc>
                        <a:tabLst>
                          <a:tab algn="l" pos="0"/>
                        </a:tabLst>
                      </a:pPr>
                      <a:r>
                        <a:rPr b="0" lang="ru" sz="1300" strike="noStrike" u="none">
                          <a:solidFill>
                            <a:srgbClr val="000000"/>
                          </a:solidFill>
                          <a:uFillTx/>
                          <a:latin typeface="Noto Sans"/>
                          <a:ea typeface="Noto Sans"/>
                        </a:rPr>
                        <a:t>251</a:t>
                      </a:r>
                      <a:endParaRPr b="0" lang="en-US" sz="1300" strike="noStrike" u="none">
                        <a:solidFill>
                          <a:srgbClr val="000000"/>
                        </a:solidFill>
                        <a:uFillTx/>
                        <a:latin typeface="Arial"/>
                      </a:endParaRPr>
                    </a:p>
                  </a:txBody>
                  <a:tcPr anchor="ctr" marL="54000" marR="54000">
                    <a:lnL w="9360">
                      <a:solidFill>
                        <a:srgbClr val="9e9e9e"/>
                      </a:solidFill>
                      <a:prstDash val="solid"/>
                    </a:lnL>
                    <a:lnR w="9360">
                      <a:solidFill>
                        <a:srgbClr val="9e9e9e"/>
                      </a:solidFill>
                      <a:prstDash val="solid"/>
                    </a:lnR>
                    <a:lnT w="9360">
                      <a:solidFill>
                        <a:srgbClr val="9e9e9e"/>
                      </a:solidFill>
                      <a:prstDash val="solid"/>
                    </a:lnT>
                    <a:lnB w="9360">
                      <a:solidFill>
                        <a:srgbClr val="9e9e9e"/>
                      </a:solidFill>
                      <a:prstDash val="solid"/>
                    </a:lnB>
                    <a:noFill/>
                  </a:tcPr>
                </a:tc>
                <a:tc>
                  <a:txBody>
                    <a:bodyPr lIns="54000" rIns="54000" anchor="ctr">
                      <a:noAutofit/>
                    </a:bodyPr>
                    <a:p>
                      <a:pPr algn="r">
                        <a:lnSpc>
                          <a:spcPct val="100000"/>
                        </a:lnSpc>
                        <a:tabLst>
                          <a:tab algn="l" pos="0"/>
                        </a:tabLst>
                      </a:pPr>
                      <a:r>
                        <a:rPr b="0" lang="ru" sz="1300" strike="noStrike" u="none">
                          <a:solidFill>
                            <a:srgbClr val="000000"/>
                          </a:solidFill>
                          <a:uFillTx/>
                          <a:latin typeface="Noto Sans"/>
                          <a:ea typeface="Noto Sans"/>
                        </a:rPr>
                        <a:t>120 000</a:t>
                      </a:r>
                      <a:endParaRPr b="0" lang="en-US" sz="1300" strike="noStrike" u="none">
                        <a:solidFill>
                          <a:srgbClr val="000000"/>
                        </a:solidFill>
                        <a:uFillTx/>
                        <a:latin typeface="Arial"/>
                      </a:endParaRPr>
                    </a:p>
                  </a:txBody>
                  <a:tcPr anchor="ctr" marL="54000" marR="54000">
                    <a:lnL w="9360">
                      <a:solidFill>
                        <a:srgbClr val="9e9e9e"/>
                      </a:solidFill>
                      <a:prstDash val="solid"/>
                    </a:lnL>
                    <a:lnR w="9360">
                      <a:solidFill>
                        <a:srgbClr val="9e9e9e"/>
                      </a:solidFill>
                      <a:prstDash val="solid"/>
                    </a:lnR>
                    <a:lnT w="9360">
                      <a:solidFill>
                        <a:srgbClr val="9e9e9e"/>
                      </a:solidFill>
                      <a:prstDash val="solid"/>
                    </a:lnT>
                    <a:lnB w="9360">
                      <a:solidFill>
                        <a:srgbClr val="9e9e9e"/>
                      </a:solidFill>
                      <a:prstDash val="solid"/>
                    </a:lnB>
                    <a:noFill/>
                  </a:tcPr>
                </a:tc>
              </a:tr>
            </a:tbl>
          </a:graphicData>
        </a:graphic>
      </p:graphicFrame>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6" name="PlaceHolder 1"/>
          <p:cNvSpPr>
            <a:spLocks noGrp="1"/>
          </p:cNvSpPr>
          <p:nvPr>
            <p:ph type="title"/>
          </p:nvPr>
        </p:nvSpPr>
        <p:spPr>
          <a:xfrm>
            <a:off x="222120" y="232560"/>
            <a:ext cx="8920800" cy="571680"/>
          </a:xfrm>
          <a:prstGeom prst="rect">
            <a:avLst/>
          </a:prstGeom>
          <a:noFill/>
          <a:ln w="0">
            <a:noFill/>
          </a:ln>
        </p:spPr>
        <p:txBody>
          <a:bodyPr lIns="91440" rIns="91440" tIns="91440" bIns="91440" anchor="t">
            <a:normAutofit/>
          </a:bodyPr>
          <a:p>
            <a:pPr indent="0">
              <a:lnSpc>
                <a:spcPct val="100000"/>
              </a:lnSpc>
              <a:buNone/>
              <a:tabLst>
                <a:tab algn="l" pos="0"/>
              </a:tabLst>
            </a:pPr>
            <a:r>
              <a:rPr b="0" lang="ru" sz="2500" strike="noStrike" u="none">
                <a:solidFill>
                  <a:schemeClr val="accent1"/>
                </a:solidFill>
                <a:uFillTx/>
                <a:latin typeface="Noto Sans Black"/>
                <a:ea typeface="Noto Sans Black"/>
              </a:rPr>
              <a:t>Transfer Learning Workflow for Image Classification</a:t>
            </a:r>
            <a:endParaRPr b="0" lang="en-US" sz="2500" strike="noStrike" u="none">
              <a:solidFill>
                <a:srgbClr val="000000"/>
              </a:solidFill>
              <a:uFillTx/>
              <a:latin typeface="Arial"/>
            </a:endParaRPr>
          </a:p>
        </p:txBody>
      </p:sp>
      <p:sp>
        <p:nvSpPr>
          <p:cNvPr id="97" name="PlaceHolder 2"/>
          <p:cNvSpPr>
            <a:spLocks noGrp="1"/>
          </p:cNvSpPr>
          <p:nvPr>
            <p:ph type="sldNum" idx="22"/>
          </p:nvPr>
        </p:nvSpPr>
        <p:spPr>
          <a:xfrm>
            <a:off x="8463600" y="4600080"/>
            <a:ext cx="547560" cy="392400"/>
          </a:xfrm>
          <a:prstGeom prst="rect">
            <a:avLst/>
          </a:prstGeom>
          <a:noFill/>
          <a:ln w="0">
            <a:noFill/>
          </a:ln>
        </p:spPr>
        <p:txBody>
          <a:bodyPr lIns="91440" rIns="91440" tIns="91440" bIns="91440" anchor="ctr">
            <a:noAutofit/>
          </a:bodyPr>
          <a:lstStyle>
            <a:lvl1pPr indent="0" algn="r">
              <a:lnSpc>
                <a:spcPct val="100000"/>
              </a:lnSpc>
              <a:buNone/>
              <a:tabLst>
                <a:tab algn="l" pos="0"/>
              </a:tabLst>
              <a:defRPr b="0" lang="ru" sz="1800" strike="noStrike" u="none">
                <a:solidFill>
                  <a:schemeClr val="accent1"/>
                </a:solidFill>
                <a:uFillTx/>
                <a:latin typeface="Noto Sans Black"/>
                <a:ea typeface="Noto Sans Black"/>
              </a:defRPr>
            </a:lvl1pPr>
          </a:lstStyle>
          <a:p>
            <a:pPr indent="0" algn="r">
              <a:lnSpc>
                <a:spcPct val="100000"/>
              </a:lnSpc>
              <a:buNone/>
              <a:tabLst>
                <a:tab algn="l" pos="0"/>
              </a:tabLst>
            </a:pPr>
            <a:fld id="{DB54EE7C-90B5-463D-B748-CFE2F8174ABE}" type="slidenum">
              <a:rPr b="0" lang="ru" sz="1800" strike="noStrike" u="none">
                <a:solidFill>
                  <a:schemeClr val="accent1"/>
                </a:solidFill>
                <a:uFillTx/>
                <a:latin typeface="Noto Sans Black"/>
                <a:ea typeface="Noto Sans Black"/>
              </a:rPr>
              <a:t>5</a:t>
            </a:fld>
            <a:endParaRPr b="0" lang="en-US" sz="1800" strike="noStrike" u="none">
              <a:solidFill>
                <a:srgbClr val="000000"/>
              </a:solidFill>
              <a:uFillTx/>
              <a:latin typeface="Times New Roman"/>
            </a:endParaRPr>
          </a:p>
        </p:txBody>
      </p:sp>
      <p:pic>
        <p:nvPicPr>
          <p:cNvPr id="98" name="Google Shape;95;p10" descr=""/>
          <p:cNvPicPr/>
          <p:nvPr/>
        </p:nvPicPr>
        <p:blipFill>
          <a:blip r:embed="rId1"/>
          <a:srcRect l="0" t="5437" r="0" b="0"/>
          <a:stretch/>
        </p:blipFill>
        <p:spPr>
          <a:xfrm>
            <a:off x="543600" y="795960"/>
            <a:ext cx="8107560" cy="3813120"/>
          </a:xfrm>
          <a:prstGeom prst="rect">
            <a:avLst/>
          </a:prstGeom>
          <a:noFill/>
          <a:ln w="0">
            <a:noFill/>
          </a:ln>
        </p:spPr>
      </p:pic>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9" name="PlaceHolder 1"/>
          <p:cNvSpPr>
            <a:spLocks noGrp="1"/>
          </p:cNvSpPr>
          <p:nvPr>
            <p:ph type="title"/>
          </p:nvPr>
        </p:nvSpPr>
        <p:spPr>
          <a:xfrm>
            <a:off x="311760" y="254880"/>
            <a:ext cx="8519400" cy="571680"/>
          </a:xfrm>
          <a:prstGeom prst="rect">
            <a:avLst/>
          </a:prstGeom>
          <a:noFill/>
          <a:ln w="0">
            <a:noFill/>
          </a:ln>
        </p:spPr>
        <p:txBody>
          <a:bodyPr lIns="91440" rIns="91440" tIns="91440" bIns="91440" anchor="t">
            <a:noAutofit/>
          </a:bodyPr>
          <a:p>
            <a:pPr indent="0" algn="ctr">
              <a:lnSpc>
                <a:spcPct val="115000"/>
              </a:lnSpc>
              <a:spcBef>
                <a:spcPts val="2599"/>
              </a:spcBef>
              <a:buNone/>
              <a:tabLst>
                <a:tab algn="l" pos="0"/>
              </a:tabLst>
            </a:pPr>
            <a:r>
              <a:rPr b="1" lang="ru" sz="2500" strike="noStrike" u="none">
                <a:solidFill>
                  <a:schemeClr val="accent1"/>
                </a:solidFill>
                <a:highlight>
                  <a:srgbClr val="ffffff"/>
                </a:highlight>
                <a:uFillTx/>
                <a:latin typeface="Noto Sans"/>
                <a:ea typeface="Noto Sans"/>
              </a:rPr>
              <a:t>Top Pre-Trained Image Classification Models</a:t>
            </a:r>
            <a:endParaRPr b="0" lang="en-US" sz="2500" strike="noStrike" u="none">
              <a:solidFill>
                <a:srgbClr val="000000"/>
              </a:solidFill>
              <a:uFillTx/>
              <a:latin typeface="Arial"/>
            </a:endParaRPr>
          </a:p>
          <a:p>
            <a:pPr indent="0">
              <a:lnSpc>
                <a:spcPct val="100000"/>
              </a:lnSpc>
              <a:buNone/>
              <a:tabLst>
                <a:tab algn="l" pos="0"/>
              </a:tabLst>
            </a:pPr>
            <a:endParaRPr b="0" lang="en-US" sz="2800" strike="noStrike" u="none">
              <a:solidFill>
                <a:srgbClr val="000000"/>
              </a:solidFill>
              <a:uFillTx/>
              <a:latin typeface="Arial"/>
            </a:endParaRPr>
          </a:p>
        </p:txBody>
      </p:sp>
      <p:sp>
        <p:nvSpPr>
          <p:cNvPr id="100" name="PlaceHolder 2"/>
          <p:cNvSpPr>
            <a:spLocks noGrp="1"/>
          </p:cNvSpPr>
          <p:nvPr>
            <p:ph type="sldNum" idx="23"/>
          </p:nvPr>
        </p:nvSpPr>
        <p:spPr>
          <a:xfrm>
            <a:off x="8463600" y="4600080"/>
            <a:ext cx="547560" cy="392400"/>
          </a:xfrm>
          <a:prstGeom prst="rect">
            <a:avLst/>
          </a:prstGeom>
          <a:noFill/>
          <a:ln w="0">
            <a:noFill/>
          </a:ln>
        </p:spPr>
        <p:txBody>
          <a:bodyPr lIns="91440" rIns="91440" tIns="91440" bIns="91440" anchor="ctr">
            <a:noAutofit/>
          </a:bodyPr>
          <a:lstStyle>
            <a:lvl1pPr indent="0" algn="r">
              <a:lnSpc>
                <a:spcPct val="100000"/>
              </a:lnSpc>
              <a:buNone/>
              <a:tabLst>
                <a:tab algn="l" pos="0"/>
              </a:tabLst>
              <a:defRPr b="0" lang="ru" sz="1800" strike="noStrike" u="none">
                <a:solidFill>
                  <a:schemeClr val="accent1"/>
                </a:solidFill>
                <a:uFillTx/>
                <a:latin typeface="Noto Sans Black"/>
                <a:ea typeface="Noto Sans Black"/>
              </a:defRPr>
            </a:lvl1pPr>
          </a:lstStyle>
          <a:p>
            <a:pPr indent="0" algn="r">
              <a:lnSpc>
                <a:spcPct val="100000"/>
              </a:lnSpc>
              <a:buNone/>
              <a:tabLst>
                <a:tab algn="l" pos="0"/>
              </a:tabLst>
            </a:pPr>
            <a:fld id="{7CC158F0-118B-4C14-AE37-FBE70D2F7290}" type="slidenum">
              <a:rPr b="0" lang="ru" sz="1800" strike="noStrike" u="none">
                <a:solidFill>
                  <a:schemeClr val="accent1"/>
                </a:solidFill>
                <a:uFillTx/>
                <a:latin typeface="Noto Sans Black"/>
                <a:ea typeface="Noto Sans Black"/>
              </a:rPr>
              <a:t>5</a:t>
            </a:fld>
            <a:endParaRPr b="0" lang="en-US" sz="1800" strike="noStrike" u="none">
              <a:solidFill>
                <a:srgbClr val="000000"/>
              </a:solidFill>
              <a:uFillTx/>
              <a:latin typeface="Times New Roman"/>
            </a:endParaRPr>
          </a:p>
        </p:txBody>
      </p:sp>
      <p:graphicFrame>
        <p:nvGraphicFramePr>
          <p:cNvPr id="101" name="Google Shape;102;p11"/>
          <p:cNvGraphicFramePr/>
          <p:nvPr/>
        </p:nvGraphicFramePr>
        <p:xfrm>
          <a:off x="660240" y="1197000"/>
          <a:ext cx="7931520" cy="1961280"/>
        </p:xfrm>
        <a:graphic>
          <a:graphicData uri="http://schemas.openxmlformats.org/drawingml/2006/table">
            <a:tbl>
              <a:tblPr/>
              <a:tblGrid>
                <a:gridCol w="1606680"/>
                <a:gridCol w="1995480"/>
                <a:gridCol w="880200"/>
                <a:gridCol w="1611360"/>
                <a:gridCol w="1838160"/>
              </a:tblGrid>
              <a:tr h="380880">
                <a:tc>
                  <a:txBody>
                    <a:bodyPr lIns="91080" rIns="91080" anchor="t">
                      <a:noAutofit/>
                    </a:bodyPr>
                    <a:p>
                      <a:pPr algn="ctr">
                        <a:lnSpc>
                          <a:spcPct val="100000"/>
                        </a:lnSpc>
                        <a:tabLst>
                          <a:tab algn="l" pos="0"/>
                        </a:tabLst>
                      </a:pPr>
                      <a:r>
                        <a:rPr b="1" lang="ru" sz="1400" strike="noStrike" u="none">
                          <a:solidFill>
                            <a:srgbClr val="000000"/>
                          </a:solidFill>
                          <a:uFillTx/>
                          <a:latin typeface="Noto Sans"/>
                          <a:ea typeface="Noto Sans"/>
                        </a:rPr>
                        <a:t>Model</a:t>
                      </a:r>
                      <a:endParaRPr b="0" lang="en-US" sz="1400" strike="noStrike" u="none">
                        <a:solidFill>
                          <a:srgbClr val="000000"/>
                        </a:solidFill>
                        <a:uFillTx/>
                        <a:latin typeface="Arial"/>
                      </a:endParaRPr>
                    </a:p>
                  </a:txBody>
                  <a:tcPr anchor="t" marL="91080" marR="91080">
                    <a:lnL w="9360">
                      <a:solidFill>
                        <a:srgbClr val="9e9e9e"/>
                      </a:solidFill>
                      <a:prstDash val="solid"/>
                    </a:lnL>
                    <a:lnR w="9360">
                      <a:solidFill>
                        <a:srgbClr val="9e9e9e"/>
                      </a:solidFill>
                      <a:prstDash val="solid"/>
                    </a:lnR>
                    <a:lnT w="9360">
                      <a:solidFill>
                        <a:srgbClr val="9e9e9e"/>
                      </a:solidFill>
                      <a:prstDash val="solid"/>
                    </a:lnT>
                    <a:lnB w="9360">
                      <a:solidFill>
                        <a:srgbClr val="9e9e9e"/>
                      </a:solidFill>
                      <a:prstDash val="solid"/>
                    </a:lnB>
                    <a:solidFill>
                      <a:srgbClr val="cfe2f3"/>
                    </a:solidFill>
                  </a:tcPr>
                </a:tc>
                <a:tc>
                  <a:txBody>
                    <a:bodyPr lIns="91080" rIns="91080" anchor="t">
                      <a:noAutofit/>
                    </a:bodyPr>
                    <a:p>
                      <a:pPr algn="ctr">
                        <a:lnSpc>
                          <a:spcPct val="100000"/>
                        </a:lnSpc>
                        <a:tabLst>
                          <a:tab algn="l" pos="0"/>
                        </a:tabLst>
                      </a:pPr>
                      <a:r>
                        <a:rPr b="1" lang="ru" sz="1400" strike="noStrike" u="none">
                          <a:solidFill>
                            <a:srgbClr val="000000"/>
                          </a:solidFill>
                          <a:uFillTx/>
                          <a:latin typeface="Noto Sans"/>
                          <a:ea typeface="Noto Sans"/>
                        </a:rPr>
                        <a:t>Number of parameters </a:t>
                      </a:r>
                      <a:endParaRPr b="0" lang="en-US" sz="1400" strike="noStrike" u="none">
                        <a:solidFill>
                          <a:srgbClr val="000000"/>
                        </a:solidFill>
                        <a:uFillTx/>
                        <a:latin typeface="Arial"/>
                      </a:endParaRPr>
                    </a:p>
                    <a:p>
                      <a:pPr algn="ctr">
                        <a:lnSpc>
                          <a:spcPct val="100000"/>
                        </a:lnSpc>
                        <a:tabLst>
                          <a:tab algn="l" pos="0"/>
                        </a:tabLst>
                      </a:pPr>
                      <a:r>
                        <a:rPr b="1" lang="ru" sz="1400" strike="noStrike" u="none">
                          <a:solidFill>
                            <a:srgbClr val="000000"/>
                          </a:solidFill>
                          <a:uFillTx/>
                          <a:latin typeface="Noto Sans"/>
                          <a:ea typeface="Noto Sans"/>
                        </a:rPr>
                        <a:t>(</a:t>
                      </a:r>
                      <a:r>
                        <a:rPr b="1" lang="ru" sz="1400" strike="noStrike" u="none">
                          <a:solidFill>
                            <a:schemeClr val="dk1"/>
                          </a:solidFill>
                          <a:uFillTx/>
                          <a:latin typeface="Noto Sans"/>
                          <a:ea typeface="Noto Sans"/>
                        </a:rPr>
                        <a:t>x 10</a:t>
                      </a:r>
                      <a:r>
                        <a:rPr b="1" lang="ru" sz="1400" strike="noStrike" u="none" baseline="30000">
                          <a:solidFill>
                            <a:schemeClr val="dk1"/>
                          </a:solidFill>
                          <a:uFillTx/>
                          <a:latin typeface="Noto Sans"/>
                          <a:ea typeface="Noto Sans"/>
                        </a:rPr>
                        <a:t>6</a:t>
                      </a:r>
                      <a:r>
                        <a:rPr b="1" lang="ru" sz="1400" strike="noStrike" u="none">
                          <a:solidFill>
                            <a:srgbClr val="000000"/>
                          </a:solidFill>
                          <a:uFillTx/>
                          <a:latin typeface="Noto Sans"/>
                          <a:ea typeface="Noto Sans"/>
                        </a:rPr>
                        <a:t>)</a:t>
                      </a:r>
                      <a:endParaRPr b="0" lang="en-US" sz="1400" strike="noStrike" u="none">
                        <a:solidFill>
                          <a:srgbClr val="000000"/>
                        </a:solidFill>
                        <a:uFillTx/>
                        <a:latin typeface="Arial"/>
                      </a:endParaRPr>
                    </a:p>
                  </a:txBody>
                  <a:tcPr anchor="t" marL="91080" marR="91080">
                    <a:lnL w="9360">
                      <a:solidFill>
                        <a:srgbClr val="9e9e9e"/>
                      </a:solidFill>
                      <a:prstDash val="solid"/>
                    </a:lnL>
                    <a:lnR w="9360">
                      <a:solidFill>
                        <a:srgbClr val="9e9e9e"/>
                      </a:solidFill>
                      <a:prstDash val="solid"/>
                    </a:lnR>
                    <a:lnT w="9360">
                      <a:solidFill>
                        <a:srgbClr val="9e9e9e"/>
                      </a:solidFill>
                      <a:prstDash val="solid"/>
                    </a:lnT>
                    <a:lnB w="9360">
                      <a:solidFill>
                        <a:srgbClr val="9e9e9e"/>
                      </a:solidFill>
                      <a:prstDash val="solid"/>
                    </a:lnB>
                    <a:solidFill>
                      <a:srgbClr val="cfe2f3"/>
                    </a:solidFill>
                  </a:tcPr>
                </a:tc>
                <a:tc>
                  <a:txBody>
                    <a:bodyPr lIns="91080" rIns="91080" anchor="t">
                      <a:noAutofit/>
                    </a:bodyPr>
                    <a:p>
                      <a:pPr algn="ctr">
                        <a:lnSpc>
                          <a:spcPct val="100000"/>
                        </a:lnSpc>
                        <a:tabLst>
                          <a:tab algn="l" pos="0"/>
                        </a:tabLst>
                      </a:pPr>
                      <a:r>
                        <a:rPr b="1" lang="ru" sz="1400" strike="noStrike" u="none">
                          <a:solidFill>
                            <a:srgbClr val="000000"/>
                          </a:solidFill>
                          <a:uFillTx/>
                          <a:latin typeface="Noto Sans"/>
                          <a:ea typeface="Noto Sans"/>
                        </a:rPr>
                        <a:t>Depth</a:t>
                      </a:r>
                      <a:endParaRPr b="0" lang="en-US" sz="1400" strike="noStrike" u="none">
                        <a:solidFill>
                          <a:srgbClr val="000000"/>
                        </a:solidFill>
                        <a:uFillTx/>
                        <a:latin typeface="Arial"/>
                      </a:endParaRPr>
                    </a:p>
                  </a:txBody>
                  <a:tcPr anchor="t" marL="91080" marR="91080">
                    <a:lnL w="9360">
                      <a:solidFill>
                        <a:srgbClr val="9e9e9e"/>
                      </a:solidFill>
                      <a:prstDash val="solid"/>
                    </a:lnL>
                    <a:lnR w="9360">
                      <a:solidFill>
                        <a:srgbClr val="9e9e9e"/>
                      </a:solidFill>
                      <a:prstDash val="solid"/>
                    </a:lnR>
                    <a:lnT w="9360">
                      <a:solidFill>
                        <a:srgbClr val="9e9e9e"/>
                      </a:solidFill>
                      <a:prstDash val="solid"/>
                    </a:lnT>
                    <a:lnB w="9360">
                      <a:solidFill>
                        <a:srgbClr val="9e9e9e"/>
                      </a:solidFill>
                      <a:prstDash val="solid"/>
                    </a:lnB>
                    <a:solidFill>
                      <a:srgbClr val="cfe2f3"/>
                    </a:solidFill>
                  </a:tcPr>
                </a:tc>
                <a:tc>
                  <a:txBody>
                    <a:bodyPr lIns="91080" rIns="91080" anchor="t">
                      <a:noAutofit/>
                    </a:bodyPr>
                    <a:p>
                      <a:pPr algn="ctr">
                        <a:lnSpc>
                          <a:spcPct val="100000"/>
                        </a:lnSpc>
                        <a:tabLst>
                          <a:tab algn="l" pos="0"/>
                        </a:tabLst>
                      </a:pPr>
                      <a:r>
                        <a:rPr b="1" lang="ru" sz="1400" strike="noStrike" u="none">
                          <a:solidFill>
                            <a:srgbClr val="000000"/>
                          </a:solidFill>
                          <a:uFillTx/>
                          <a:latin typeface="Noto Sans"/>
                          <a:ea typeface="Noto Sans"/>
                        </a:rPr>
                        <a:t>Max. accuracy (%)</a:t>
                      </a:r>
                      <a:endParaRPr b="0" lang="en-US" sz="1400" strike="noStrike" u="none">
                        <a:solidFill>
                          <a:srgbClr val="000000"/>
                        </a:solidFill>
                        <a:uFillTx/>
                        <a:latin typeface="Arial"/>
                      </a:endParaRPr>
                    </a:p>
                  </a:txBody>
                  <a:tcPr anchor="t" marL="91080" marR="91080">
                    <a:lnL w="9360">
                      <a:solidFill>
                        <a:srgbClr val="9e9e9e"/>
                      </a:solidFill>
                      <a:prstDash val="solid"/>
                    </a:lnL>
                    <a:lnR w="9360">
                      <a:solidFill>
                        <a:srgbClr val="9e9e9e"/>
                      </a:solidFill>
                      <a:prstDash val="solid"/>
                    </a:lnR>
                    <a:lnT w="9360">
                      <a:solidFill>
                        <a:srgbClr val="9e9e9e"/>
                      </a:solidFill>
                      <a:prstDash val="solid"/>
                    </a:lnT>
                    <a:lnB w="9360">
                      <a:solidFill>
                        <a:srgbClr val="9e9e9e"/>
                      </a:solidFill>
                      <a:prstDash val="solid"/>
                    </a:lnB>
                    <a:solidFill>
                      <a:srgbClr val="cfe2f3"/>
                    </a:solidFill>
                  </a:tcPr>
                </a:tc>
                <a:tc>
                  <a:txBody>
                    <a:bodyPr lIns="91080" rIns="91080" anchor="t">
                      <a:noAutofit/>
                    </a:bodyPr>
                    <a:p>
                      <a:pPr algn="ctr">
                        <a:lnSpc>
                          <a:spcPct val="100000"/>
                        </a:lnSpc>
                        <a:tabLst>
                          <a:tab algn="l" pos="0"/>
                        </a:tabLst>
                      </a:pPr>
                      <a:r>
                        <a:rPr b="1" lang="ru" sz="1400" strike="noStrike" u="none">
                          <a:solidFill>
                            <a:srgbClr val="000000"/>
                          </a:solidFill>
                          <a:uFillTx/>
                          <a:latin typeface="Noto Sans"/>
                          <a:ea typeface="Noto Sans"/>
                        </a:rPr>
                        <a:t>FLOPs </a:t>
                      </a:r>
                      <a:endParaRPr b="0" lang="en-US" sz="1400" strike="noStrike" u="none">
                        <a:solidFill>
                          <a:srgbClr val="000000"/>
                        </a:solidFill>
                        <a:uFillTx/>
                        <a:latin typeface="Arial"/>
                      </a:endParaRPr>
                    </a:p>
                    <a:p>
                      <a:pPr algn="ctr">
                        <a:lnSpc>
                          <a:spcPct val="100000"/>
                        </a:lnSpc>
                        <a:tabLst>
                          <a:tab algn="l" pos="0"/>
                        </a:tabLst>
                      </a:pPr>
                      <a:r>
                        <a:rPr b="1" lang="ru" sz="1400" strike="noStrike" u="none">
                          <a:solidFill>
                            <a:srgbClr val="000000"/>
                          </a:solidFill>
                          <a:uFillTx/>
                          <a:latin typeface="Noto Sans"/>
                          <a:ea typeface="Noto Sans"/>
                        </a:rPr>
                        <a:t>(x 10</a:t>
                      </a:r>
                      <a:r>
                        <a:rPr b="1" lang="ru" sz="1400" strike="noStrike" u="none" baseline="30000">
                          <a:solidFill>
                            <a:srgbClr val="000000"/>
                          </a:solidFill>
                          <a:uFillTx/>
                          <a:latin typeface="Noto Sans"/>
                          <a:ea typeface="Noto Sans"/>
                        </a:rPr>
                        <a:t>9</a:t>
                      </a:r>
                      <a:r>
                        <a:rPr b="1" lang="ru" sz="1400" strike="noStrike" u="none">
                          <a:solidFill>
                            <a:srgbClr val="000000"/>
                          </a:solidFill>
                          <a:uFillTx/>
                          <a:latin typeface="Noto Sans"/>
                          <a:ea typeface="Noto Sans"/>
                        </a:rPr>
                        <a:t>)</a:t>
                      </a:r>
                      <a:endParaRPr b="0" lang="en-US" sz="1400" strike="noStrike" u="none">
                        <a:solidFill>
                          <a:srgbClr val="000000"/>
                        </a:solidFill>
                        <a:uFillTx/>
                        <a:latin typeface="Arial"/>
                      </a:endParaRPr>
                    </a:p>
                  </a:txBody>
                  <a:tcPr anchor="t" marL="91080" marR="91080">
                    <a:lnL w="9360">
                      <a:solidFill>
                        <a:srgbClr val="9e9e9e"/>
                      </a:solidFill>
                      <a:prstDash val="solid"/>
                    </a:lnL>
                    <a:lnR w="9360">
                      <a:solidFill>
                        <a:srgbClr val="9e9e9e"/>
                      </a:solidFill>
                      <a:prstDash val="solid"/>
                    </a:lnR>
                    <a:lnT w="9360">
                      <a:solidFill>
                        <a:srgbClr val="9e9e9e"/>
                      </a:solidFill>
                      <a:prstDash val="solid"/>
                    </a:lnT>
                    <a:lnB w="9360">
                      <a:solidFill>
                        <a:srgbClr val="9e9e9e"/>
                      </a:solidFill>
                      <a:prstDash val="solid"/>
                    </a:lnB>
                    <a:solidFill>
                      <a:srgbClr val="cfe2f3"/>
                    </a:solidFill>
                  </a:tcPr>
                </a:tc>
              </a:tr>
              <a:tr h="380880">
                <a:tc>
                  <a:txBody>
                    <a:bodyPr lIns="91080" rIns="91080" anchor="t">
                      <a:noAutofit/>
                    </a:bodyPr>
                    <a:p>
                      <a:pPr>
                        <a:lnSpc>
                          <a:spcPct val="100000"/>
                        </a:lnSpc>
                        <a:tabLst>
                          <a:tab algn="l" pos="0"/>
                        </a:tabLst>
                      </a:pPr>
                      <a:r>
                        <a:rPr b="1" lang="ru" sz="1400" strike="noStrike" u="none">
                          <a:solidFill>
                            <a:schemeClr val="accent1"/>
                          </a:solidFill>
                          <a:uFillTx/>
                          <a:latin typeface="Noto Sans"/>
                          <a:ea typeface="Noto Sans"/>
                        </a:rPr>
                        <a:t>EfficientNetB0</a:t>
                      </a:r>
                      <a:endParaRPr b="0" lang="en-US" sz="1400" strike="noStrike" u="none">
                        <a:solidFill>
                          <a:srgbClr val="000000"/>
                        </a:solidFill>
                        <a:uFillTx/>
                        <a:latin typeface="Arial"/>
                      </a:endParaRPr>
                    </a:p>
                  </a:txBody>
                  <a:tcPr anchor="t" marL="91080" marR="91080">
                    <a:lnL w="9360">
                      <a:solidFill>
                        <a:srgbClr val="9e9e9e"/>
                      </a:solidFill>
                      <a:prstDash val="solid"/>
                    </a:lnL>
                    <a:lnR w="9360">
                      <a:solidFill>
                        <a:srgbClr val="9e9e9e"/>
                      </a:solidFill>
                      <a:prstDash val="solid"/>
                    </a:lnR>
                    <a:lnT w="9360">
                      <a:solidFill>
                        <a:srgbClr val="9e9e9e"/>
                      </a:solidFill>
                      <a:prstDash val="solid"/>
                    </a:lnT>
                    <a:lnB w="9360">
                      <a:solidFill>
                        <a:srgbClr val="9e9e9e"/>
                      </a:solidFill>
                      <a:prstDash val="solid"/>
                    </a:lnB>
                    <a:solidFill>
                      <a:schemeClr val="lt1"/>
                    </a:solidFill>
                  </a:tcPr>
                </a:tc>
                <a:tc>
                  <a:txBody>
                    <a:bodyPr lIns="91080" rIns="91080" anchor="t">
                      <a:noAutofit/>
                    </a:bodyPr>
                    <a:p>
                      <a:pPr algn="ctr">
                        <a:lnSpc>
                          <a:spcPct val="100000"/>
                        </a:lnSpc>
                        <a:tabLst>
                          <a:tab algn="l" pos="0"/>
                        </a:tabLst>
                      </a:pPr>
                      <a:r>
                        <a:rPr b="1" lang="ru" sz="1400" strike="noStrike" u="none">
                          <a:solidFill>
                            <a:schemeClr val="accent1"/>
                          </a:solidFill>
                          <a:uFillTx/>
                          <a:latin typeface="Noto Sans"/>
                          <a:ea typeface="Noto Sans"/>
                        </a:rPr>
                        <a:t>5.3</a:t>
                      </a:r>
                      <a:endParaRPr b="0" lang="en-US" sz="1400" strike="noStrike" u="none">
                        <a:solidFill>
                          <a:srgbClr val="000000"/>
                        </a:solidFill>
                        <a:uFillTx/>
                        <a:latin typeface="Arial"/>
                      </a:endParaRPr>
                    </a:p>
                  </a:txBody>
                  <a:tcPr anchor="t" marL="91080" marR="91080">
                    <a:lnL w="9360">
                      <a:solidFill>
                        <a:srgbClr val="9e9e9e"/>
                      </a:solidFill>
                      <a:prstDash val="solid"/>
                    </a:lnL>
                    <a:lnR w="9360">
                      <a:solidFill>
                        <a:srgbClr val="9e9e9e"/>
                      </a:solidFill>
                      <a:prstDash val="solid"/>
                    </a:lnR>
                    <a:lnT w="9360">
                      <a:solidFill>
                        <a:srgbClr val="9e9e9e"/>
                      </a:solidFill>
                      <a:prstDash val="solid"/>
                    </a:lnT>
                    <a:lnB w="9360">
                      <a:solidFill>
                        <a:srgbClr val="9e9e9e"/>
                      </a:solidFill>
                      <a:prstDash val="solid"/>
                    </a:lnB>
                    <a:solidFill>
                      <a:schemeClr val="lt1"/>
                    </a:solidFill>
                  </a:tcPr>
                </a:tc>
                <a:tc>
                  <a:txBody>
                    <a:bodyPr lIns="91080" rIns="91080" anchor="t">
                      <a:noAutofit/>
                    </a:bodyPr>
                    <a:p>
                      <a:pPr algn="ctr">
                        <a:lnSpc>
                          <a:spcPct val="100000"/>
                        </a:lnSpc>
                        <a:tabLst>
                          <a:tab algn="l" pos="0"/>
                        </a:tabLst>
                      </a:pPr>
                      <a:r>
                        <a:rPr b="1" lang="ru" sz="1400" strike="noStrike" u="none">
                          <a:solidFill>
                            <a:schemeClr val="accent1"/>
                          </a:solidFill>
                          <a:uFillTx/>
                          <a:latin typeface="Noto Sans"/>
                          <a:ea typeface="Noto Sans"/>
                        </a:rPr>
                        <a:t>235</a:t>
                      </a:r>
                      <a:endParaRPr b="0" lang="en-US" sz="1400" strike="noStrike" u="none">
                        <a:solidFill>
                          <a:srgbClr val="000000"/>
                        </a:solidFill>
                        <a:uFillTx/>
                        <a:latin typeface="Arial"/>
                      </a:endParaRPr>
                    </a:p>
                  </a:txBody>
                  <a:tcPr anchor="t" marL="91080" marR="91080">
                    <a:lnL w="9360">
                      <a:solidFill>
                        <a:srgbClr val="9e9e9e"/>
                      </a:solidFill>
                      <a:prstDash val="solid"/>
                    </a:lnL>
                    <a:lnR w="9360">
                      <a:solidFill>
                        <a:srgbClr val="9e9e9e"/>
                      </a:solidFill>
                      <a:prstDash val="solid"/>
                    </a:lnR>
                    <a:lnT w="9360">
                      <a:solidFill>
                        <a:srgbClr val="9e9e9e"/>
                      </a:solidFill>
                      <a:prstDash val="solid"/>
                    </a:lnT>
                    <a:lnB w="9360">
                      <a:solidFill>
                        <a:srgbClr val="9e9e9e"/>
                      </a:solidFill>
                      <a:prstDash val="solid"/>
                    </a:lnB>
                    <a:solidFill>
                      <a:schemeClr val="lt1"/>
                    </a:solidFill>
                  </a:tcPr>
                </a:tc>
                <a:tc>
                  <a:txBody>
                    <a:bodyPr lIns="91080" rIns="91080" anchor="t">
                      <a:noAutofit/>
                    </a:bodyPr>
                    <a:p>
                      <a:pPr algn="ctr">
                        <a:lnSpc>
                          <a:spcPct val="100000"/>
                        </a:lnSpc>
                        <a:tabLst>
                          <a:tab algn="l" pos="0"/>
                        </a:tabLst>
                      </a:pPr>
                      <a:r>
                        <a:rPr b="1" lang="ru" sz="1400" strike="noStrike" u="none">
                          <a:solidFill>
                            <a:schemeClr val="accent1"/>
                          </a:solidFill>
                          <a:uFillTx/>
                          <a:latin typeface="Noto Sans"/>
                          <a:ea typeface="Noto Sans"/>
                        </a:rPr>
                        <a:t>77.3</a:t>
                      </a:r>
                      <a:endParaRPr b="0" lang="en-US" sz="1400" strike="noStrike" u="none">
                        <a:solidFill>
                          <a:srgbClr val="000000"/>
                        </a:solidFill>
                        <a:uFillTx/>
                        <a:latin typeface="Arial"/>
                      </a:endParaRPr>
                    </a:p>
                  </a:txBody>
                  <a:tcPr anchor="t" marL="91080" marR="91080">
                    <a:lnL w="9360">
                      <a:solidFill>
                        <a:srgbClr val="9e9e9e"/>
                      </a:solidFill>
                      <a:prstDash val="solid"/>
                    </a:lnL>
                    <a:lnR w="9360">
                      <a:solidFill>
                        <a:srgbClr val="9e9e9e"/>
                      </a:solidFill>
                      <a:prstDash val="solid"/>
                    </a:lnR>
                    <a:lnT w="9360">
                      <a:solidFill>
                        <a:srgbClr val="9e9e9e"/>
                      </a:solidFill>
                      <a:prstDash val="solid"/>
                    </a:lnT>
                    <a:lnB w="9360">
                      <a:solidFill>
                        <a:srgbClr val="9e9e9e"/>
                      </a:solidFill>
                      <a:prstDash val="solid"/>
                    </a:lnB>
                    <a:solidFill>
                      <a:schemeClr val="lt1"/>
                    </a:solidFill>
                  </a:tcPr>
                </a:tc>
                <a:tc>
                  <a:txBody>
                    <a:bodyPr lIns="91080" rIns="91080" anchor="t">
                      <a:noAutofit/>
                    </a:bodyPr>
                    <a:p>
                      <a:pPr algn="ctr">
                        <a:lnSpc>
                          <a:spcPct val="100000"/>
                        </a:lnSpc>
                        <a:tabLst>
                          <a:tab algn="l" pos="0"/>
                        </a:tabLst>
                      </a:pPr>
                      <a:r>
                        <a:rPr b="1" lang="ru" sz="1400" strike="noStrike" u="none">
                          <a:solidFill>
                            <a:schemeClr val="accent1"/>
                          </a:solidFill>
                          <a:uFillTx/>
                          <a:latin typeface="Noto Sans"/>
                          <a:ea typeface="Noto Sans"/>
                        </a:rPr>
                        <a:t>0.39</a:t>
                      </a:r>
                      <a:endParaRPr b="0" lang="en-US" sz="1400" strike="noStrike" u="none">
                        <a:solidFill>
                          <a:srgbClr val="000000"/>
                        </a:solidFill>
                        <a:uFillTx/>
                        <a:latin typeface="Arial"/>
                      </a:endParaRPr>
                    </a:p>
                  </a:txBody>
                  <a:tcPr anchor="t" marL="91080" marR="91080">
                    <a:lnL w="9360">
                      <a:solidFill>
                        <a:srgbClr val="9e9e9e"/>
                      </a:solidFill>
                      <a:prstDash val="solid"/>
                    </a:lnL>
                    <a:lnR w="9360">
                      <a:solidFill>
                        <a:srgbClr val="9e9e9e"/>
                      </a:solidFill>
                      <a:prstDash val="solid"/>
                    </a:lnR>
                    <a:lnT w="9360">
                      <a:solidFill>
                        <a:srgbClr val="9e9e9e"/>
                      </a:solidFill>
                      <a:prstDash val="solid"/>
                    </a:lnT>
                    <a:lnB w="9360">
                      <a:solidFill>
                        <a:srgbClr val="9e9e9e"/>
                      </a:solidFill>
                      <a:prstDash val="solid"/>
                    </a:lnB>
                    <a:solidFill>
                      <a:schemeClr val="lt1"/>
                    </a:solidFill>
                  </a:tcPr>
                </a:tc>
              </a:tr>
              <a:tr h="380880">
                <a:tc>
                  <a:txBody>
                    <a:bodyPr lIns="91080" rIns="91080" anchor="t">
                      <a:noAutofit/>
                    </a:bodyPr>
                    <a:p>
                      <a:pPr>
                        <a:lnSpc>
                          <a:spcPct val="100000"/>
                        </a:lnSpc>
                        <a:tabLst>
                          <a:tab algn="l" pos="0"/>
                        </a:tabLst>
                      </a:pPr>
                      <a:r>
                        <a:rPr b="1" lang="ru" sz="1400" strike="noStrike" u="none">
                          <a:solidFill>
                            <a:schemeClr val="accent1"/>
                          </a:solidFill>
                          <a:uFillTx/>
                          <a:latin typeface="Noto Sans"/>
                          <a:ea typeface="Noto Sans"/>
                        </a:rPr>
                        <a:t>ResNet50</a:t>
                      </a:r>
                      <a:endParaRPr b="0" lang="en-US" sz="1400" strike="noStrike" u="none">
                        <a:solidFill>
                          <a:srgbClr val="000000"/>
                        </a:solidFill>
                        <a:uFillTx/>
                        <a:latin typeface="Arial"/>
                      </a:endParaRPr>
                    </a:p>
                  </a:txBody>
                  <a:tcPr anchor="t" marL="91080" marR="91080">
                    <a:lnL w="9360">
                      <a:solidFill>
                        <a:srgbClr val="9e9e9e"/>
                      </a:solidFill>
                      <a:prstDash val="solid"/>
                    </a:lnL>
                    <a:lnR w="9360">
                      <a:solidFill>
                        <a:srgbClr val="9e9e9e"/>
                      </a:solidFill>
                      <a:prstDash val="solid"/>
                    </a:lnR>
                    <a:lnT w="9360">
                      <a:solidFill>
                        <a:srgbClr val="9e9e9e"/>
                      </a:solidFill>
                      <a:prstDash val="solid"/>
                    </a:lnT>
                    <a:lnB w="9360">
                      <a:solidFill>
                        <a:srgbClr val="9e9e9e"/>
                      </a:solidFill>
                      <a:prstDash val="solid"/>
                    </a:lnB>
                    <a:solidFill>
                      <a:schemeClr val="lt1"/>
                    </a:solidFill>
                  </a:tcPr>
                </a:tc>
                <a:tc>
                  <a:txBody>
                    <a:bodyPr lIns="91080" rIns="91080" anchor="t">
                      <a:noAutofit/>
                    </a:bodyPr>
                    <a:p>
                      <a:pPr algn="ctr">
                        <a:lnSpc>
                          <a:spcPct val="100000"/>
                        </a:lnSpc>
                        <a:tabLst>
                          <a:tab algn="l" pos="0"/>
                        </a:tabLst>
                      </a:pPr>
                      <a:r>
                        <a:rPr b="1" lang="ru" sz="1400" strike="noStrike" u="none">
                          <a:solidFill>
                            <a:schemeClr val="accent1"/>
                          </a:solidFill>
                          <a:uFillTx/>
                          <a:latin typeface="Noto Sans"/>
                          <a:ea typeface="Noto Sans"/>
                        </a:rPr>
                        <a:t>25.6</a:t>
                      </a:r>
                      <a:endParaRPr b="0" lang="en-US" sz="1400" strike="noStrike" u="none">
                        <a:solidFill>
                          <a:srgbClr val="000000"/>
                        </a:solidFill>
                        <a:uFillTx/>
                        <a:latin typeface="Arial"/>
                      </a:endParaRPr>
                    </a:p>
                  </a:txBody>
                  <a:tcPr anchor="t" marL="91080" marR="91080">
                    <a:lnL w="9360">
                      <a:solidFill>
                        <a:srgbClr val="9e9e9e"/>
                      </a:solidFill>
                      <a:prstDash val="solid"/>
                    </a:lnL>
                    <a:lnR w="9360">
                      <a:solidFill>
                        <a:srgbClr val="9e9e9e"/>
                      </a:solidFill>
                      <a:prstDash val="solid"/>
                    </a:lnR>
                    <a:lnT w="9360">
                      <a:solidFill>
                        <a:srgbClr val="9e9e9e"/>
                      </a:solidFill>
                      <a:prstDash val="solid"/>
                    </a:lnT>
                    <a:lnB w="9360">
                      <a:solidFill>
                        <a:srgbClr val="9e9e9e"/>
                      </a:solidFill>
                      <a:prstDash val="solid"/>
                    </a:lnB>
                    <a:solidFill>
                      <a:schemeClr val="lt1"/>
                    </a:solidFill>
                  </a:tcPr>
                </a:tc>
                <a:tc>
                  <a:txBody>
                    <a:bodyPr lIns="91080" rIns="91080" anchor="t">
                      <a:noAutofit/>
                    </a:bodyPr>
                    <a:p>
                      <a:pPr algn="ctr">
                        <a:lnSpc>
                          <a:spcPct val="100000"/>
                        </a:lnSpc>
                        <a:tabLst>
                          <a:tab algn="l" pos="0"/>
                        </a:tabLst>
                      </a:pPr>
                      <a:r>
                        <a:rPr b="1" lang="ru" sz="1400" strike="noStrike" u="none">
                          <a:solidFill>
                            <a:schemeClr val="accent1"/>
                          </a:solidFill>
                          <a:uFillTx/>
                          <a:latin typeface="Noto Sans"/>
                          <a:ea typeface="Noto Sans"/>
                        </a:rPr>
                        <a:t>50</a:t>
                      </a:r>
                      <a:endParaRPr b="0" lang="en-US" sz="1400" strike="noStrike" u="none">
                        <a:solidFill>
                          <a:srgbClr val="000000"/>
                        </a:solidFill>
                        <a:uFillTx/>
                        <a:latin typeface="Arial"/>
                      </a:endParaRPr>
                    </a:p>
                  </a:txBody>
                  <a:tcPr anchor="t" marL="91080" marR="91080">
                    <a:lnL w="9360">
                      <a:solidFill>
                        <a:srgbClr val="9e9e9e"/>
                      </a:solidFill>
                      <a:prstDash val="solid"/>
                    </a:lnL>
                    <a:lnR w="9360">
                      <a:solidFill>
                        <a:srgbClr val="9e9e9e"/>
                      </a:solidFill>
                      <a:prstDash val="solid"/>
                    </a:lnR>
                    <a:lnT w="9360">
                      <a:solidFill>
                        <a:srgbClr val="9e9e9e"/>
                      </a:solidFill>
                      <a:prstDash val="solid"/>
                    </a:lnT>
                    <a:lnB w="9360">
                      <a:solidFill>
                        <a:srgbClr val="9e9e9e"/>
                      </a:solidFill>
                      <a:prstDash val="solid"/>
                    </a:lnB>
                    <a:solidFill>
                      <a:schemeClr val="lt1"/>
                    </a:solidFill>
                  </a:tcPr>
                </a:tc>
                <a:tc>
                  <a:txBody>
                    <a:bodyPr lIns="91080" rIns="91080" anchor="t">
                      <a:noAutofit/>
                    </a:bodyPr>
                    <a:p>
                      <a:pPr algn="ctr">
                        <a:lnSpc>
                          <a:spcPct val="100000"/>
                        </a:lnSpc>
                        <a:tabLst>
                          <a:tab algn="l" pos="0"/>
                        </a:tabLst>
                      </a:pPr>
                      <a:r>
                        <a:rPr b="1" lang="ru" sz="1400" strike="noStrike" u="none">
                          <a:solidFill>
                            <a:schemeClr val="accent1"/>
                          </a:solidFill>
                          <a:uFillTx/>
                          <a:latin typeface="Noto Sans"/>
                          <a:ea typeface="Noto Sans"/>
                        </a:rPr>
                        <a:t>76.2</a:t>
                      </a:r>
                      <a:endParaRPr b="0" lang="en-US" sz="1400" strike="noStrike" u="none">
                        <a:solidFill>
                          <a:srgbClr val="000000"/>
                        </a:solidFill>
                        <a:uFillTx/>
                        <a:latin typeface="Arial"/>
                      </a:endParaRPr>
                    </a:p>
                  </a:txBody>
                  <a:tcPr anchor="t" marL="91080" marR="91080">
                    <a:lnL w="9360">
                      <a:solidFill>
                        <a:srgbClr val="9e9e9e"/>
                      </a:solidFill>
                      <a:prstDash val="solid"/>
                    </a:lnL>
                    <a:lnR w="9360">
                      <a:solidFill>
                        <a:srgbClr val="9e9e9e"/>
                      </a:solidFill>
                      <a:prstDash val="solid"/>
                    </a:lnR>
                    <a:lnT w="9360">
                      <a:solidFill>
                        <a:srgbClr val="9e9e9e"/>
                      </a:solidFill>
                      <a:prstDash val="solid"/>
                    </a:lnT>
                    <a:lnB w="9360">
                      <a:solidFill>
                        <a:srgbClr val="9e9e9e"/>
                      </a:solidFill>
                      <a:prstDash val="solid"/>
                    </a:lnB>
                    <a:solidFill>
                      <a:schemeClr val="lt1"/>
                    </a:solidFill>
                  </a:tcPr>
                </a:tc>
                <a:tc>
                  <a:txBody>
                    <a:bodyPr lIns="91080" rIns="91080" anchor="t">
                      <a:noAutofit/>
                    </a:bodyPr>
                    <a:p>
                      <a:pPr algn="ctr">
                        <a:lnSpc>
                          <a:spcPct val="100000"/>
                        </a:lnSpc>
                        <a:tabLst>
                          <a:tab algn="l" pos="0"/>
                        </a:tabLst>
                      </a:pPr>
                      <a:r>
                        <a:rPr b="1" lang="ru" sz="1400" strike="noStrike" u="none">
                          <a:solidFill>
                            <a:schemeClr val="accent1"/>
                          </a:solidFill>
                          <a:uFillTx/>
                          <a:latin typeface="Noto Sans"/>
                          <a:ea typeface="Noto Sans"/>
                        </a:rPr>
                        <a:t>4.1</a:t>
                      </a:r>
                      <a:endParaRPr b="0" lang="en-US" sz="1400" strike="noStrike" u="none">
                        <a:solidFill>
                          <a:srgbClr val="000000"/>
                        </a:solidFill>
                        <a:uFillTx/>
                        <a:latin typeface="Arial"/>
                      </a:endParaRPr>
                    </a:p>
                  </a:txBody>
                  <a:tcPr anchor="t" marL="91080" marR="91080">
                    <a:lnL w="9360">
                      <a:solidFill>
                        <a:srgbClr val="9e9e9e"/>
                      </a:solidFill>
                      <a:prstDash val="solid"/>
                    </a:lnL>
                    <a:lnR w="9360">
                      <a:solidFill>
                        <a:srgbClr val="9e9e9e"/>
                      </a:solidFill>
                      <a:prstDash val="solid"/>
                    </a:lnR>
                    <a:lnT w="9360">
                      <a:solidFill>
                        <a:srgbClr val="9e9e9e"/>
                      </a:solidFill>
                      <a:prstDash val="solid"/>
                    </a:lnT>
                    <a:lnB w="9360">
                      <a:solidFill>
                        <a:srgbClr val="9e9e9e"/>
                      </a:solidFill>
                      <a:prstDash val="solid"/>
                    </a:lnB>
                    <a:solidFill>
                      <a:schemeClr val="lt1"/>
                    </a:solidFill>
                  </a:tcPr>
                </a:tc>
              </a:tr>
              <a:tr h="380880">
                <a:tc>
                  <a:txBody>
                    <a:bodyPr lIns="91080" rIns="91080" anchor="t">
                      <a:noAutofit/>
                    </a:bodyPr>
                    <a:p>
                      <a:pPr>
                        <a:lnSpc>
                          <a:spcPct val="100000"/>
                        </a:lnSpc>
                        <a:tabLst>
                          <a:tab algn="l" pos="0"/>
                        </a:tabLst>
                      </a:pPr>
                      <a:r>
                        <a:rPr b="0" lang="ru" sz="1400" strike="noStrike" u="none">
                          <a:solidFill>
                            <a:schemeClr val="dk1"/>
                          </a:solidFill>
                          <a:uFillTx/>
                          <a:latin typeface="Noto Sans"/>
                          <a:ea typeface="Noto Sans"/>
                        </a:rPr>
                        <a:t>VGG16</a:t>
                      </a:r>
                      <a:endParaRPr b="0" lang="en-US" sz="1400" strike="noStrike" u="none">
                        <a:solidFill>
                          <a:srgbClr val="000000"/>
                        </a:solidFill>
                        <a:uFillTx/>
                        <a:latin typeface="Arial"/>
                      </a:endParaRPr>
                    </a:p>
                  </a:txBody>
                  <a:tcPr anchor="t" marL="91080" marR="91080">
                    <a:lnL w="9360">
                      <a:solidFill>
                        <a:srgbClr val="9e9e9e"/>
                      </a:solidFill>
                      <a:prstDash val="solid"/>
                    </a:lnL>
                    <a:lnR w="9360">
                      <a:solidFill>
                        <a:srgbClr val="9e9e9e"/>
                      </a:solidFill>
                      <a:prstDash val="solid"/>
                    </a:lnR>
                    <a:lnT w="9360">
                      <a:solidFill>
                        <a:srgbClr val="9e9e9e"/>
                      </a:solidFill>
                      <a:prstDash val="solid"/>
                    </a:lnT>
                    <a:lnB w="9360">
                      <a:solidFill>
                        <a:srgbClr val="9e9e9e"/>
                      </a:solidFill>
                      <a:prstDash val="solid"/>
                    </a:lnB>
                    <a:noFill/>
                  </a:tcPr>
                </a:tc>
                <a:tc>
                  <a:txBody>
                    <a:bodyPr lIns="91080" rIns="91080" anchor="t">
                      <a:noAutofit/>
                    </a:bodyPr>
                    <a:p>
                      <a:pPr algn="ctr">
                        <a:lnSpc>
                          <a:spcPct val="100000"/>
                        </a:lnSpc>
                        <a:tabLst>
                          <a:tab algn="l" pos="0"/>
                        </a:tabLst>
                      </a:pPr>
                      <a:r>
                        <a:rPr b="0" lang="ru" sz="1400" strike="noStrike" u="none">
                          <a:solidFill>
                            <a:schemeClr val="dk1"/>
                          </a:solidFill>
                          <a:uFillTx/>
                          <a:latin typeface="Noto Sans"/>
                          <a:ea typeface="Noto Sans"/>
                        </a:rPr>
                        <a:t>138</a:t>
                      </a:r>
                      <a:endParaRPr b="0" lang="en-US" sz="1400" strike="noStrike" u="none">
                        <a:solidFill>
                          <a:srgbClr val="000000"/>
                        </a:solidFill>
                        <a:uFillTx/>
                        <a:latin typeface="Arial"/>
                      </a:endParaRPr>
                    </a:p>
                  </a:txBody>
                  <a:tcPr anchor="t" marL="91080" marR="91080">
                    <a:lnL w="9360">
                      <a:solidFill>
                        <a:srgbClr val="9e9e9e"/>
                      </a:solidFill>
                      <a:prstDash val="solid"/>
                    </a:lnL>
                    <a:lnR w="9360">
                      <a:solidFill>
                        <a:srgbClr val="9e9e9e"/>
                      </a:solidFill>
                      <a:prstDash val="solid"/>
                    </a:lnR>
                    <a:lnT w="9360">
                      <a:solidFill>
                        <a:srgbClr val="9e9e9e"/>
                      </a:solidFill>
                      <a:prstDash val="solid"/>
                    </a:lnT>
                    <a:lnB w="9360">
                      <a:solidFill>
                        <a:srgbClr val="9e9e9e"/>
                      </a:solidFill>
                      <a:prstDash val="solid"/>
                    </a:lnB>
                    <a:noFill/>
                  </a:tcPr>
                </a:tc>
                <a:tc>
                  <a:txBody>
                    <a:bodyPr lIns="91080" rIns="91080" anchor="t">
                      <a:noAutofit/>
                    </a:bodyPr>
                    <a:p>
                      <a:pPr algn="ctr">
                        <a:lnSpc>
                          <a:spcPct val="100000"/>
                        </a:lnSpc>
                        <a:tabLst>
                          <a:tab algn="l" pos="0"/>
                        </a:tabLst>
                      </a:pPr>
                      <a:r>
                        <a:rPr b="0" lang="ru" sz="1400" strike="noStrike" u="none">
                          <a:solidFill>
                            <a:schemeClr val="dk1"/>
                          </a:solidFill>
                          <a:uFillTx/>
                          <a:latin typeface="Noto Sans"/>
                          <a:ea typeface="Noto Sans"/>
                        </a:rPr>
                        <a:t>16</a:t>
                      </a:r>
                      <a:endParaRPr b="0" lang="en-US" sz="1400" strike="noStrike" u="none">
                        <a:solidFill>
                          <a:srgbClr val="000000"/>
                        </a:solidFill>
                        <a:uFillTx/>
                        <a:latin typeface="Arial"/>
                      </a:endParaRPr>
                    </a:p>
                  </a:txBody>
                  <a:tcPr anchor="t" marL="91080" marR="91080">
                    <a:lnL w="9360">
                      <a:solidFill>
                        <a:srgbClr val="9e9e9e"/>
                      </a:solidFill>
                      <a:prstDash val="solid"/>
                    </a:lnL>
                    <a:lnR w="9360">
                      <a:solidFill>
                        <a:srgbClr val="9e9e9e"/>
                      </a:solidFill>
                      <a:prstDash val="solid"/>
                    </a:lnR>
                    <a:lnT w="9360">
                      <a:solidFill>
                        <a:srgbClr val="9e9e9e"/>
                      </a:solidFill>
                      <a:prstDash val="solid"/>
                    </a:lnT>
                    <a:lnB w="9360">
                      <a:solidFill>
                        <a:srgbClr val="9e9e9e"/>
                      </a:solidFill>
                      <a:prstDash val="solid"/>
                    </a:lnB>
                    <a:noFill/>
                  </a:tcPr>
                </a:tc>
                <a:tc>
                  <a:txBody>
                    <a:bodyPr lIns="91080" rIns="91080" anchor="t">
                      <a:noAutofit/>
                    </a:bodyPr>
                    <a:p>
                      <a:pPr algn="ctr">
                        <a:lnSpc>
                          <a:spcPct val="100000"/>
                        </a:lnSpc>
                        <a:tabLst>
                          <a:tab algn="l" pos="0"/>
                        </a:tabLst>
                      </a:pPr>
                      <a:r>
                        <a:rPr b="0" lang="ru" sz="1400" strike="noStrike" u="none">
                          <a:solidFill>
                            <a:schemeClr val="dk1"/>
                          </a:solidFill>
                          <a:uFillTx/>
                          <a:latin typeface="Noto Sans"/>
                          <a:ea typeface="Noto Sans"/>
                        </a:rPr>
                        <a:t>71.5</a:t>
                      </a:r>
                      <a:endParaRPr b="0" lang="en-US" sz="1400" strike="noStrike" u="none">
                        <a:solidFill>
                          <a:srgbClr val="000000"/>
                        </a:solidFill>
                        <a:uFillTx/>
                        <a:latin typeface="Arial"/>
                      </a:endParaRPr>
                    </a:p>
                  </a:txBody>
                  <a:tcPr anchor="t" marL="91080" marR="91080">
                    <a:lnL w="9360">
                      <a:solidFill>
                        <a:srgbClr val="9e9e9e"/>
                      </a:solidFill>
                      <a:prstDash val="solid"/>
                    </a:lnL>
                    <a:lnR w="9360">
                      <a:solidFill>
                        <a:srgbClr val="9e9e9e"/>
                      </a:solidFill>
                      <a:prstDash val="solid"/>
                    </a:lnR>
                    <a:lnT w="9360">
                      <a:solidFill>
                        <a:srgbClr val="9e9e9e"/>
                      </a:solidFill>
                      <a:prstDash val="solid"/>
                    </a:lnT>
                    <a:lnB w="9360">
                      <a:solidFill>
                        <a:srgbClr val="9e9e9e"/>
                      </a:solidFill>
                      <a:prstDash val="solid"/>
                    </a:lnB>
                    <a:noFill/>
                  </a:tcPr>
                </a:tc>
                <a:tc>
                  <a:txBody>
                    <a:bodyPr lIns="91080" rIns="91080" anchor="t">
                      <a:noAutofit/>
                    </a:bodyPr>
                    <a:p>
                      <a:pPr algn="ctr">
                        <a:lnSpc>
                          <a:spcPct val="100000"/>
                        </a:lnSpc>
                        <a:tabLst>
                          <a:tab algn="l" pos="0"/>
                        </a:tabLst>
                      </a:pPr>
                      <a:r>
                        <a:rPr b="0" lang="ru" sz="1400" strike="noStrike" u="none">
                          <a:solidFill>
                            <a:schemeClr val="dk1"/>
                          </a:solidFill>
                          <a:uFillTx/>
                          <a:latin typeface="Noto Sans"/>
                          <a:ea typeface="Noto Sans"/>
                        </a:rPr>
                        <a:t>15.3</a:t>
                      </a:r>
                      <a:endParaRPr b="0" lang="en-US" sz="1400" strike="noStrike" u="none">
                        <a:solidFill>
                          <a:srgbClr val="000000"/>
                        </a:solidFill>
                        <a:uFillTx/>
                        <a:latin typeface="Arial"/>
                      </a:endParaRPr>
                    </a:p>
                  </a:txBody>
                  <a:tcPr anchor="t" marL="91080" marR="91080">
                    <a:lnL w="9360">
                      <a:solidFill>
                        <a:srgbClr val="9e9e9e"/>
                      </a:solidFill>
                      <a:prstDash val="solid"/>
                    </a:lnL>
                    <a:lnR w="9360">
                      <a:solidFill>
                        <a:srgbClr val="9e9e9e"/>
                      </a:solidFill>
                      <a:prstDash val="solid"/>
                    </a:lnR>
                    <a:lnT w="9360">
                      <a:solidFill>
                        <a:srgbClr val="9e9e9e"/>
                      </a:solidFill>
                      <a:prstDash val="solid"/>
                    </a:lnT>
                    <a:lnB w="9360">
                      <a:solidFill>
                        <a:srgbClr val="9e9e9e"/>
                      </a:solidFill>
                      <a:prstDash val="solid"/>
                    </a:lnB>
                    <a:noFill/>
                  </a:tcPr>
                </a:tc>
              </a:tr>
            </a:tbl>
          </a:graphicData>
        </a:graphic>
      </p:graphicFrame>
      <p:sp>
        <p:nvSpPr>
          <p:cNvPr id="102" name="Google Shape;103;p11"/>
          <p:cNvSpPr/>
          <p:nvPr/>
        </p:nvSpPr>
        <p:spPr>
          <a:xfrm>
            <a:off x="5608440" y="3208320"/>
            <a:ext cx="3135960" cy="502200"/>
          </a:xfrm>
          <a:prstGeom prst="rect">
            <a:avLst/>
          </a:prstGeom>
          <a:noFill/>
          <a:ln w="0">
            <a:noFill/>
          </a:ln>
        </p:spPr>
        <p:style>
          <a:lnRef idx="0"/>
          <a:fillRef idx="0"/>
          <a:effectRef idx="0"/>
          <a:fontRef idx="minor"/>
        </p:style>
        <p:txBody>
          <a:bodyPr lIns="90000" rIns="90000" tIns="91440" bIns="91440" anchor="t">
            <a:spAutoFit/>
          </a:bodyPr>
          <a:p>
            <a:pPr>
              <a:lnSpc>
                <a:spcPct val="100000"/>
              </a:lnSpc>
              <a:tabLst>
                <a:tab algn="l" pos="0"/>
              </a:tabLst>
            </a:pPr>
            <a:r>
              <a:rPr b="1" lang="ru" sz="1050" strike="noStrike" u="none">
                <a:solidFill>
                  <a:srgbClr val="262626"/>
                </a:solidFill>
                <a:highlight>
                  <a:srgbClr val="ffffff"/>
                </a:highlight>
                <a:uFillTx/>
                <a:latin typeface="Roboto"/>
                <a:ea typeface="Roboto"/>
              </a:rPr>
              <a:t>FLOPs:</a:t>
            </a:r>
            <a:r>
              <a:rPr b="0" lang="ru" sz="1050" strike="noStrike" u="none">
                <a:solidFill>
                  <a:srgbClr val="262626"/>
                </a:solidFill>
                <a:highlight>
                  <a:srgbClr val="ffffff"/>
                </a:highlight>
                <a:uFillTx/>
                <a:latin typeface="Roboto"/>
                <a:ea typeface="Roboto"/>
              </a:rPr>
              <a:t> the number of FLoating-point OPerations</a:t>
            </a:r>
            <a:endParaRPr b="0" lang="en-US" sz="1050" strike="noStrike" u="none">
              <a:solidFill>
                <a:srgbClr val="000000"/>
              </a:solidFill>
              <a:uFillTx/>
              <a:latin typeface="Arial"/>
            </a:endParaRPr>
          </a:p>
        </p:txBody>
      </p:sp>
      <p:sp>
        <p:nvSpPr>
          <p:cNvPr id="103" name="Google Shape;104;p11"/>
          <p:cNvSpPr/>
          <p:nvPr/>
        </p:nvSpPr>
        <p:spPr>
          <a:xfrm>
            <a:off x="7638120" y="-64800"/>
            <a:ext cx="6439680" cy="750600"/>
          </a:xfrm>
          <a:prstGeom prst="rect">
            <a:avLst/>
          </a:prstGeom>
          <a:noFill/>
          <a:ln w="0">
            <a:noFill/>
          </a:ln>
        </p:spPr>
        <p:style>
          <a:lnRef idx="0"/>
          <a:fillRef idx="0"/>
          <a:effectRef idx="0"/>
          <a:fontRef idx="minor"/>
        </p:style>
        <p:txBody>
          <a:bodyPr lIns="90000" rIns="90000" tIns="91440" bIns="91440" anchor="t">
            <a:noAutofit/>
          </a:bodyPr>
          <a:p>
            <a:pPr>
              <a:lnSpc>
                <a:spcPct val="100000"/>
              </a:lnSpc>
              <a:tabLst>
                <a:tab algn="l" pos="0"/>
              </a:tabLst>
            </a:pPr>
            <a:endParaRPr b="0" lang="en-US" sz="14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4" name="PlaceHolder 1"/>
          <p:cNvSpPr>
            <a:spLocks noGrp="1"/>
          </p:cNvSpPr>
          <p:nvPr>
            <p:ph type="title"/>
          </p:nvPr>
        </p:nvSpPr>
        <p:spPr>
          <a:xfrm>
            <a:off x="131760" y="138600"/>
            <a:ext cx="8879400" cy="840600"/>
          </a:xfrm>
          <a:prstGeom prst="rect">
            <a:avLst/>
          </a:prstGeom>
          <a:noFill/>
          <a:ln w="0">
            <a:noFill/>
          </a:ln>
        </p:spPr>
        <p:txBody>
          <a:bodyPr lIns="91440" rIns="91440" tIns="91440" bIns="91440" anchor="ctr">
            <a:noAutofit/>
          </a:bodyPr>
          <a:p>
            <a:pPr indent="0">
              <a:lnSpc>
                <a:spcPct val="100000"/>
              </a:lnSpc>
              <a:buNone/>
              <a:tabLst>
                <a:tab algn="l" pos="0"/>
              </a:tabLst>
            </a:pPr>
            <a:r>
              <a:rPr b="1" lang="ru" sz="3600" strike="noStrike" u="none">
                <a:solidFill>
                  <a:schemeClr val="accent1"/>
                </a:solidFill>
                <a:uFillTx/>
                <a:latin typeface="Noto Sans Black"/>
                <a:ea typeface="Noto Sans Black"/>
              </a:rPr>
              <a:t>Baseline Model: </a:t>
            </a:r>
            <a:r>
              <a:rPr b="0" lang="ru" sz="3600" strike="noStrike" u="none">
                <a:solidFill>
                  <a:schemeClr val="accent1"/>
                </a:solidFill>
                <a:uFillTx/>
                <a:latin typeface="Noto Sans"/>
                <a:ea typeface="Noto Sans"/>
              </a:rPr>
              <a:t>Binary Classification</a:t>
            </a:r>
            <a:endParaRPr b="0" lang="en-US" sz="3600" strike="noStrike" u="none">
              <a:solidFill>
                <a:srgbClr val="000000"/>
              </a:solidFill>
              <a:uFillTx/>
              <a:latin typeface="Arial"/>
            </a:endParaRPr>
          </a:p>
          <a:p>
            <a:pPr indent="0">
              <a:lnSpc>
                <a:spcPct val="100000"/>
              </a:lnSpc>
              <a:buNone/>
              <a:tabLst>
                <a:tab algn="l" pos="0"/>
              </a:tabLst>
            </a:pPr>
            <a:endParaRPr b="0" lang="en-US" sz="2000" strike="noStrike" u="none">
              <a:solidFill>
                <a:srgbClr val="000000"/>
              </a:solidFill>
              <a:uFillTx/>
              <a:latin typeface="Arial"/>
            </a:endParaRPr>
          </a:p>
        </p:txBody>
      </p:sp>
      <p:sp>
        <p:nvSpPr>
          <p:cNvPr id="105" name="PlaceHolder 2"/>
          <p:cNvSpPr>
            <a:spLocks noGrp="1"/>
          </p:cNvSpPr>
          <p:nvPr>
            <p:ph type="sldNum" idx="24"/>
          </p:nvPr>
        </p:nvSpPr>
        <p:spPr>
          <a:xfrm>
            <a:off x="8463600" y="4600080"/>
            <a:ext cx="547560" cy="392400"/>
          </a:xfrm>
          <a:prstGeom prst="rect">
            <a:avLst/>
          </a:prstGeom>
          <a:noFill/>
          <a:ln w="0">
            <a:noFill/>
          </a:ln>
        </p:spPr>
        <p:txBody>
          <a:bodyPr lIns="91440" rIns="91440" tIns="91440" bIns="91440" anchor="ctr">
            <a:noAutofit/>
          </a:bodyPr>
          <a:lstStyle>
            <a:lvl1pPr indent="0" algn="r">
              <a:lnSpc>
                <a:spcPct val="100000"/>
              </a:lnSpc>
              <a:buNone/>
              <a:tabLst>
                <a:tab algn="l" pos="0"/>
              </a:tabLst>
              <a:defRPr b="0" lang="ru" sz="1800" strike="noStrike" u="none">
                <a:solidFill>
                  <a:schemeClr val="accent1"/>
                </a:solidFill>
                <a:uFillTx/>
                <a:latin typeface="Noto Sans Black"/>
                <a:ea typeface="Noto Sans Black"/>
              </a:defRPr>
            </a:lvl1pPr>
          </a:lstStyle>
          <a:p>
            <a:pPr indent="0" algn="r">
              <a:lnSpc>
                <a:spcPct val="100000"/>
              </a:lnSpc>
              <a:buNone/>
              <a:tabLst>
                <a:tab algn="l" pos="0"/>
              </a:tabLst>
            </a:pPr>
            <a:fld id="{D0D9B8EA-4F9A-4F1F-932C-6F969DD135FB}" type="slidenum">
              <a:rPr b="0" lang="ru" sz="1800" strike="noStrike" u="none">
                <a:solidFill>
                  <a:schemeClr val="accent1"/>
                </a:solidFill>
                <a:uFillTx/>
                <a:latin typeface="Noto Sans Black"/>
                <a:ea typeface="Noto Sans Black"/>
              </a:rPr>
              <a:t>5</a:t>
            </a:fld>
            <a:endParaRPr b="0" lang="en-US" sz="1800" strike="noStrike" u="none">
              <a:solidFill>
                <a:srgbClr val="000000"/>
              </a:solidFill>
              <a:uFillTx/>
              <a:latin typeface="Times New Roman"/>
            </a:endParaRPr>
          </a:p>
        </p:txBody>
      </p:sp>
      <p:pic>
        <p:nvPicPr>
          <p:cNvPr id="106" name="Google Shape;111;p12" descr=""/>
          <p:cNvPicPr/>
          <p:nvPr/>
        </p:nvPicPr>
        <p:blipFill>
          <a:blip r:embed="rId1"/>
          <a:stretch/>
        </p:blipFill>
        <p:spPr>
          <a:xfrm>
            <a:off x="492480" y="960120"/>
            <a:ext cx="8157600" cy="3615840"/>
          </a:xfrm>
          <a:prstGeom prst="rect">
            <a:avLst/>
          </a:prstGeom>
          <a:noFill/>
          <a:ln w="0">
            <a:noFill/>
          </a:ln>
        </p:spPr>
      </p:pic>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7" name="PlaceHolder 1"/>
          <p:cNvSpPr>
            <a:spLocks noGrp="1"/>
          </p:cNvSpPr>
          <p:nvPr>
            <p:ph type="title"/>
          </p:nvPr>
        </p:nvSpPr>
        <p:spPr>
          <a:xfrm>
            <a:off x="222120" y="232560"/>
            <a:ext cx="8920800" cy="779760"/>
          </a:xfrm>
          <a:prstGeom prst="rect">
            <a:avLst/>
          </a:prstGeom>
          <a:noFill/>
          <a:ln w="0">
            <a:noFill/>
          </a:ln>
        </p:spPr>
        <p:txBody>
          <a:bodyPr lIns="91440" rIns="91440" tIns="91440" bIns="91440" anchor="t">
            <a:normAutofit/>
          </a:bodyPr>
          <a:p>
            <a:pPr indent="0">
              <a:lnSpc>
                <a:spcPct val="100000"/>
              </a:lnSpc>
              <a:buNone/>
              <a:tabLst>
                <a:tab algn="l" pos="0"/>
              </a:tabLst>
            </a:pPr>
            <a:r>
              <a:rPr b="1" lang="ru" sz="3600" strike="noStrike" u="none">
                <a:solidFill>
                  <a:schemeClr val="accent1"/>
                </a:solidFill>
                <a:uFillTx/>
                <a:latin typeface="Noto Sans Black"/>
                <a:ea typeface="Noto Sans Black"/>
              </a:rPr>
              <a:t>Multi-class model</a:t>
            </a:r>
            <a:endParaRPr b="0" lang="en-US" sz="3600" strike="noStrike" u="none">
              <a:solidFill>
                <a:srgbClr val="000000"/>
              </a:solidFill>
              <a:uFillTx/>
              <a:latin typeface="Arial"/>
            </a:endParaRPr>
          </a:p>
        </p:txBody>
      </p:sp>
      <p:sp>
        <p:nvSpPr>
          <p:cNvPr id="108" name="PlaceHolder 2"/>
          <p:cNvSpPr>
            <a:spLocks noGrp="1"/>
          </p:cNvSpPr>
          <p:nvPr>
            <p:ph type="sldNum" idx="25"/>
          </p:nvPr>
        </p:nvSpPr>
        <p:spPr>
          <a:xfrm>
            <a:off x="8463600" y="4600080"/>
            <a:ext cx="547560" cy="392400"/>
          </a:xfrm>
          <a:prstGeom prst="rect">
            <a:avLst/>
          </a:prstGeom>
          <a:noFill/>
          <a:ln w="0">
            <a:noFill/>
          </a:ln>
        </p:spPr>
        <p:txBody>
          <a:bodyPr lIns="91440" rIns="91440" tIns="91440" bIns="91440" anchor="ctr">
            <a:noAutofit/>
          </a:bodyPr>
          <a:lstStyle>
            <a:lvl1pPr indent="0" algn="r">
              <a:lnSpc>
                <a:spcPct val="100000"/>
              </a:lnSpc>
              <a:buNone/>
              <a:tabLst>
                <a:tab algn="l" pos="0"/>
              </a:tabLst>
              <a:defRPr b="0" lang="ru" sz="1800" strike="noStrike" u="none">
                <a:solidFill>
                  <a:schemeClr val="accent1"/>
                </a:solidFill>
                <a:uFillTx/>
                <a:latin typeface="Noto Sans Black"/>
                <a:ea typeface="Noto Sans Black"/>
              </a:defRPr>
            </a:lvl1pPr>
          </a:lstStyle>
          <a:p>
            <a:pPr indent="0" algn="r">
              <a:lnSpc>
                <a:spcPct val="100000"/>
              </a:lnSpc>
              <a:buNone/>
              <a:tabLst>
                <a:tab algn="l" pos="0"/>
              </a:tabLst>
            </a:pPr>
            <a:fld id="{490292F0-D400-4842-A716-E5B0D26397E8}" type="slidenum">
              <a:rPr b="0" lang="ru" sz="1800" strike="noStrike" u="none">
                <a:solidFill>
                  <a:schemeClr val="accent1"/>
                </a:solidFill>
                <a:uFillTx/>
                <a:latin typeface="Noto Sans Black"/>
                <a:ea typeface="Noto Sans Black"/>
              </a:rPr>
              <a:t>8</a:t>
            </a:fld>
            <a:endParaRPr b="0" lang="en-US" sz="1800" strike="noStrike" u="none">
              <a:solidFill>
                <a:srgbClr val="000000"/>
              </a:solidFill>
              <a:uFillTx/>
              <a:latin typeface="Times New Roman"/>
            </a:endParaRPr>
          </a:p>
        </p:txBody>
      </p:sp>
      <p:pic>
        <p:nvPicPr>
          <p:cNvPr id="109" name="Google Shape;118;g2a51002fa0b_0_120" descr=""/>
          <p:cNvPicPr/>
          <p:nvPr/>
        </p:nvPicPr>
        <p:blipFill>
          <a:blip r:embed="rId1"/>
          <a:srcRect l="0" t="4535" r="0" b="0"/>
          <a:stretch/>
        </p:blipFill>
        <p:spPr>
          <a:xfrm>
            <a:off x="1022400" y="883080"/>
            <a:ext cx="7234560" cy="3715920"/>
          </a:xfrm>
          <a:prstGeom prst="rect">
            <a:avLst/>
          </a:prstGeom>
          <a:noFill/>
          <a:ln w="0">
            <a:noFill/>
          </a:ln>
        </p:spPr>
      </p:pic>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0" name="PlaceHolder 1"/>
          <p:cNvSpPr>
            <a:spLocks noGrp="1"/>
          </p:cNvSpPr>
          <p:nvPr>
            <p:ph type="title"/>
          </p:nvPr>
        </p:nvSpPr>
        <p:spPr>
          <a:xfrm>
            <a:off x="262080" y="208800"/>
            <a:ext cx="8749080" cy="840600"/>
          </a:xfrm>
          <a:prstGeom prst="rect">
            <a:avLst/>
          </a:prstGeom>
          <a:noFill/>
          <a:ln w="0">
            <a:noFill/>
          </a:ln>
        </p:spPr>
        <p:txBody>
          <a:bodyPr lIns="91440" rIns="91440" tIns="91440" bIns="91440" anchor="ctr">
            <a:noAutofit/>
          </a:bodyPr>
          <a:p>
            <a:pPr indent="0">
              <a:lnSpc>
                <a:spcPct val="100000"/>
              </a:lnSpc>
              <a:buNone/>
              <a:tabLst>
                <a:tab algn="l" pos="0"/>
              </a:tabLst>
            </a:pPr>
            <a:r>
              <a:rPr b="1" lang="ru" sz="3340" strike="noStrike" u="none">
                <a:solidFill>
                  <a:schemeClr val="accent1"/>
                </a:solidFill>
                <a:uFillTx/>
                <a:latin typeface="Noto Sans Black"/>
                <a:ea typeface="Noto Sans Black"/>
              </a:rPr>
              <a:t>Challenges in Multi-Class Classification</a:t>
            </a:r>
            <a:endParaRPr b="0" lang="en-US" sz="3340" strike="noStrike" u="none">
              <a:solidFill>
                <a:srgbClr val="000000"/>
              </a:solidFill>
              <a:uFillTx/>
              <a:latin typeface="Arial"/>
            </a:endParaRPr>
          </a:p>
        </p:txBody>
      </p:sp>
      <p:sp>
        <p:nvSpPr>
          <p:cNvPr id="111" name="PlaceHolder 2"/>
          <p:cNvSpPr>
            <a:spLocks noGrp="1"/>
          </p:cNvSpPr>
          <p:nvPr>
            <p:ph type="sldNum" idx="26"/>
          </p:nvPr>
        </p:nvSpPr>
        <p:spPr>
          <a:xfrm>
            <a:off x="8463600" y="4600080"/>
            <a:ext cx="547560" cy="392400"/>
          </a:xfrm>
          <a:prstGeom prst="rect">
            <a:avLst/>
          </a:prstGeom>
          <a:noFill/>
          <a:ln w="0">
            <a:noFill/>
          </a:ln>
        </p:spPr>
        <p:txBody>
          <a:bodyPr lIns="91440" rIns="91440" tIns="91440" bIns="91440" anchor="ctr">
            <a:noAutofit/>
          </a:bodyPr>
          <a:lstStyle>
            <a:lvl1pPr indent="0" algn="r">
              <a:lnSpc>
                <a:spcPct val="100000"/>
              </a:lnSpc>
              <a:buNone/>
              <a:tabLst>
                <a:tab algn="l" pos="0"/>
              </a:tabLst>
              <a:defRPr b="0" lang="ru" sz="1800" strike="noStrike" u="none">
                <a:solidFill>
                  <a:schemeClr val="accent1"/>
                </a:solidFill>
                <a:uFillTx/>
                <a:latin typeface="Noto Sans Black"/>
                <a:ea typeface="Noto Sans Black"/>
              </a:defRPr>
            </a:lvl1pPr>
          </a:lstStyle>
          <a:p>
            <a:pPr indent="0" algn="r">
              <a:lnSpc>
                <a:spcPct val="100000"/>
              </a:lnSpc>
              <a:buNone/>
              <a:tabLst>
                <a:tab algn="l" pos="0"/>
              </a:tabLst>
            </a:pPr>
            <a:fld id="{C2968648-C019-4D5B-8AA1-BE40A22EA117}" type="slidenum">
              <a:rPr b="0" lang="ru" sz="1800" strike="noStrike" u="none">
                <a:solidFill>
                  <a:schemeClr val="accent1"/>
                </a:solidFill>
                <a:uFillTx/>
                <a:latin typeface="Noto Sans Black"/>
                <a:ea typeface="Noto Sans Black"/>
              </a:rPr>
              <a:t>8</a:t>
            </a:fld>
            <a:endParaRPr b="0" lang="en-US" sz="1800" strike="noStrike" u="none">
              <a:solidFill>
                <a:srgbClr val="000000"/>
              </a:solidFill>
              <a:uFillTx/>
              <a:latin typeface="Times New Roman"/>
            </a:endParaRPr>
          </a:p>
        </p:txBody>
      </p:sp>
      <p:pic>
        <p:nvPicPr>
          <p:cNvPr id="112" name="Google Shape;125;p17" descr=""/>
          <p:cNvPicPr/>
          <p:nvPr/>
        </p:nvPicPr>
        <p:blipFill>
          <a:blip r:embed="rId1"/>
          <a:stretch/>
        </p:blipFill>
        <p:spPr>
          <a:xfrm>
            <a:off x="5109120" y="1050840"/>
            <a:ext cx="3423600" cy="3396240"/>
          </a:xfrm>
          <a:prstGeom prst="rect">
            <a:avLst/>
          </a:prstGeom>
          <a:noFill/>
          <a:ln w="0">
            <a:noFill/>
          </a:ln>
        </p:spPr>
      </p:pic>
      <p:grpSp>
        <p:nvGrpSpPr>
          <p:cNvPr id="113" name="Google Shape;126;p17"/>
          <p:cNvGrpSpPr/>
          <p:nvPr/>
        </p:nvGrpSpPr>
        <p:grpSpPr>
          <a:xfrm>
            <a:off x="361080" y="1767240"/>
            <a:ext cx="1926720" cy="1956960"/>
            <a:chOff x="361080" y="1767240"/>
            <a:chExt cx="1926720" cy="1956960"/>
          </a:xfrm>
        </p:grpSpPr>
        <p:pic>
          <p:nvPicPr>
            <p:cNvPr id="114" name="Google Shape;127;p17" descr=""/>
            <p:cNvPicPr/>
            <p:nvPr/>
          </p:nvPicPr>
          <p:blipFill>
            <a:blip r:embed="rId2"/>
            <a:srcRect l="5625" t="3704" r="7272" b="11109"/>
            <a:stretch/>
          </p:blipFill>
          <p:spPr>
            <a:xfrm>
              <a:off x="361080" y="1767240"/>
              <a:ext cx="1926720" cy="1544400"/>
            </a:xfrm>
            <a:prstGeom prst="rect">
              <a:avLst/>
            </a:prstGeom>
            <a:noFill/>
            <a:ln w="0">
              <a:noFill/>
            </a:ln>
          </p:spPr>
        </p:pic>
        <p:sp>
          <p:nvSpPr>
            <p:cNvPr id="115" name="Google Shape;128;p17"/>
            <p:cNvSpPr/>
            <p:nvPr/>
          </p:nvSpPr>
          <p:spPr>
            <a:xfrm>
              <a:off x="665280" y="3313080"/>
              <a:ext cx="1318680" cy="411120"/>
            </a:xfrm>
            <a:prstGeom prst="rect">
              <a:avLst/>
            </a:prstGeom>
            <a:noFill/>
            <a:ln w="0">
              <a:noFill/>
            </a:ln>
          </p:spPr>
          <p:style>
            <a:lnRef idx="0"/>
            <a:fillRef idx="0"/>
            <a:effectRef idx="0"/>
            <a:fontRef idx="minor"/>
          </p:style>
          <p:txBody>
            <a:bodyPr lIns="90000" rIns="90000" tIns="91440" bIns="91440" anchor="t">
              <a:spAutoFit/>
            </a:bodyPr>
            <a:p>
              <a:pPr algn="ctr">
                <a:lnSpc>
                  <a:spcPct val="100000"/>
                </a:lnSpc>
                <a:tabLst>
                  <a:tab algn="l" pos="0"/>
                </a:tabLst>
              </a:pPr>
              <a:r>
                <a:rPr b="1" lang="ru" sz="1500" strike="noStrike" u="none">
                  <a:solidFill>
                    <a:schemeClr val="dk2"/>
                  </a:solidFill>
                  <a:uFillTx/>
                  <a:latin typeface="Noto Sans"/>
                  <a:ea typeface="Noto Sans"/>
                </a:rPr>
                <a:t>Gnocchi</a:t>
              </a:r>
              <a:endParaRPr b="0" lang="en-US" sz="1500" strike="noStrike" u="none">
                <a:solidFill>
                  <a:srgbClr val="000000"/>
                </a:solidFill>
                <a:uFillTx/>
                <a:latin typeface="Arial"/>
              </a:endParaRPr>
            </a:p>
          </p:txBody>
        </p:sp>
      </p:grpSp>
      <p:grpSp>
        <p:nvGrpSpPr>
          <p:cNvPr id="116" name="Google Shape;129;p17"/>
          <p:cNvGrpSpPr/>
          <p:nvPr/>
        </p:nvGrpSpPr>
        <p:grpSpPr>
          <a:xfrm>
            <a:off x="2579760" y="1749960"/>
            <a:ext cx="1753200" cy="1944000"/>
            <a:chOff x="2579760" y="1749960"/>
            <a:chExt cx="1753200" cy="1944000"/>
          </a:xfrm>
        </p:grpSpPr>
        <p:pic>
          <p:nvPicPr>
            <p:cNvPr id="117" name="Google Shape;130;p17" descr=""/>
            <p:cNvPicPr/>
            <p:nvPr/>
          </p:nvPicPr>
          <p:blipFill>
            <a:blip r:embed="rId3"/>
            <a:srcRect l="0" t="34560" r="0" b="5505"/>
            <a:stretch/>
          </p:blipFill>
          <p:spPr>
            <a:xfrm>
              <a:off x="2579760" y="1749960"/>
              <a:ext cx="1753200" cy="1544400"/>
            </a:xfrm>
            <a:prstGeom prst="rect">
              <a:avLst/>
            </a:prstGeom>
            <a:noFill/>
            <a:ln w="0">
              <a:noFill/>
            </a:ln>
          </p:spPr>
        </p:pic>
        <p:sp>
          <p:nvSpPr>
            <p:cNvPr id="118" name="Google Shape;131;p17"/>
            <p:cNvSpPr/>
            <p:nvPr/>
          </p:nvSpPr>
          <p:spPr>
            <a:xfrm>
              <a:off x="2797200" y="3282840"/>
              <a:ext cx="1318680" cy="411120"/>
            </a:xfrm>
            <a:prstGeom prst="rect">
              <a:avLst/>
            </a:prstGeom>
            <a:noFill/>
            <a:ln w="0">
              <a:noFill/>
            </a:ln>
          </p:spPr>
          <p:style>
            <a:lnRef idx="0"/>
            <a:fillRef idx="0"/>
            <a:effectRef idx="0"/>
            <a:fontRef idx="minor"/>
          </p:style>
          <p:txBody>
            <a:bodyPr lIns="90000" rIns="90000" tIns="91440" bIns="91440" anchor="t">
              <a:spAutoFit/>
            </a:bodyPr>
            <a:p>
              <a:pPr algn="ctr">
                <a:lnSpc>
                  <a:spcPct val="100000"/>
                </a:lnSpc>
                <a:tabLst>
                  <a:tab algn="l" pos="0"/>
                </a:tabLst>
              </a:pPr>
              <a:r>
                <a:rPr b="1" lang="ru" sz="1500" strike="noStrike" u="none">
                  <a:solidFill>
                    <a:schemeClr val="dk2"/>
                  </a:solidFill>
                  <a:uFillTx/>
                  <a:latin typeface="Noto Sans"/>
                  <a:ea typeface="Noto Sans"/>
                </a:rPr>
                <a:t>Shrimp</a:t>
              </a:r>
              <a:endParaRPr b="0" lang="en-US" sz="1500" strike="noStrike" u="none">
                <a:solidFill>
                  <a:srgbClr val="000000"/>
                </a:solidFill>
                <a:uFillTx/>
                <a:latin typeface="Arial"/>
              </a:endParaRPr>
            </a:p>
          </p:txBody>
        </p:sp>
      </p:gr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00b67b"/>
      </a:accent1>
      <a:accent2>
        <a:srgbClr val="f05047"/>
      </a:accent2>
      <a:accent3>
        <a:srgbClr val="ffd962"/>
      </a:accent3>
      <a:accent4>
        <a:srgbClr val="00b67b"/>
      </a:accent4>
      <a:accent5>
        <a:srgbClr val="0097a7"/>
      </a:accent5>
      <a:accent6>
        <a:srgbClr val="eeff41"/>
      </a:accent6>
      <a:hlink>
        <a:srgbClr val="0097a7"/>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0.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00b67b"/>
      </a:accent1>
      <a:accent2>
        <a:srgbClr val="f05047"/>
      </a:accent2>
      <a:accent3>
        <a:srgbClr val="ffd962"/>
      </a:accent3>
      <a:accent4>
        <a:srgbClr val="00b67b"/>
      </a:accent4>
      <a:accent5>
        <a:srgbClr val="0097a7"/>
      </a:accent5>
      <a:accent6>
        <a:srgbClr val="eeff41"/>
      </a:accent6>
      <a:hlink>
        <a:srgbClr val="0097a7"/>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00b67b"/>
      </a:accent1>
      <a:accent2>
        <a:srgbClr val="f05047"/>
      </a:accent2>
      <a:accent3>
        <a:srgbClr val="ffd962"/>
      </a:accent3>
      <a:accent4>
        <a:srgbClr val="00b67b"/>
      </a:accent4>
      <a:accent5>
        <a:srgbClr val="0097a7"/>
      </a:accent5>
      <a:accent6>
        <a:srgbClr val="eeff41"/>
      </a:accent6>
      <a:hlink>
        <a:srgbClr val="0097a7"/>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00b67b"/>
      </a:accent1>
      <a:accent2>
        <a:srgbClr val="f05047"/>
      </a:accent2>
      <a:accent3>
        <a:srgbClr val="ffd962"/>
      </a:accent3>
      <a:accent4>
        <a:srgbClr val="00b67b"/>
      </a:accent4>
      <a:accent5>
        <a:srgbClr val="0097a7"/>
      </a:accent5>
      <a:accent6>
        <a:srgbClr val="eeff41"/>
      </a:accent6>
      <a:hlink>
        <a:srgbClr val="0097a7"/>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00b67b"/>
      </a:accent1>
      <a:accent2>
        <a:srgbClr val="f05047"/>
      </a:accent2>
      <a:accent3>
        <a:srgbClr val="ffd962"/>
      </a:accent3>
      <a:accent4>
        <a:srgbClr val="00b67b"/>
      </a:accent4>
      <a:accent5>
        <a:srgbClr val="0097a7"/>
      </a:accent5>
      <a:accent6>
        <a:srgbClr val="eeff41"/>
      </a:accent6>
      <a:hlink>
        <a:srgbClr val="0097a7"/>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4.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00b67b"/>
      </a:accent1>
      <a:accent2>
        <a:srgbClr val="f05047"/>
      </a:accent2>
      <a:accent3>
        <a:srgbClr val="ffd962"/>
      </a:accent3>
      <a:accent4>
        <a:srgbClr val="00b67b"/>
      </a:accent4>
      <a:accent5>
        <a:srgbClr val="0097a7"/>
      </a:accent5>
      <a:accent6>
        <a:srgbClr val="eeff41"/>
      </a:accent6>
      <a:hlink>
        <a:srgbClr val="0097a7"/>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5.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00b67b"/>
      </a:accent1>
      <a:accent2>
        <a:srgbClr val="f05047"/>
      </a:accent2>
      <a:accent3>
        <a:srgbClr val="ffd962"/>
      </a:accent3>
      <a:accent4>
        <a:srgbClr val="00b67b"/>
      </a:accent4>
      <a:accent5>
        <a:srgbClr val="0097a7"/>
      </a:accent5>
      <a:accent6>
        <a:srgbClr val="eeff41"/>
      </a:accent6>
      <a:hlink>
        <a:srgbClr val="0097a7"/>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6.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00b67b"/>
      </a:accent1>
      <a:accent2>
        <a:srgbClr val="f05047"/>
      </a:accent2>
      <a:accent3>
        <a:srgbClr val="ffd962"/>
      </a:accent3>
      <a:accent4>
        <a:srgbClr val="00b67b"/>
      </a:accent4>
      <a:accent5>
        <a:srgbClr val="0097a7"/>
      </a:accent5>
      <a:accent6>
        <a:srgbClr val="eeff41"/>
      </a:accent6>
      <a:hlink>
        <a:srgbClr val="0097a7"/>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7.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00b67b"/>
      </a:accent1>
      <a:accent2>
        <a:srgbClr val="f05047"/>
      </a:accent2>
      <a:accent3>
        <a:srgbClr val="ffd962"/>
      </a:accent3>
      <a:accent4>
        <a:srgbClr val="00b67b"/>
      </a:accent4>
      <a:accent5>
        <a:srgbClr val="0097a7"/>
      </a:accent5>
      <a:accent6>
        <a:srgbClr val="eeff41"/>
      </a:accent6>
      <a:hlink>
        <a:srgbClr val="0097a7"/>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00b67b"/>
      </a:accent1>
      <a:accent2>
        <a:srgbClr val="f05047"/>
      </a:accent2>
      <a:accent3>
        <a:srgbClr val="ffd962"/>
      </a:accent3>
      <a:accent4>
        <a:srgbClr val="00b67b"/>
      </a:accent4>
      <a:accent5>
        <a:srgbClr val="0097a7"/>
      </a:accent5>
      <a:accent6>
        <a:srgbClr val="eeff41"/>
      </a:accent6>
      <a:hlink>
        <a:srgbClr val="0097a7"/>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4.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00b67b"/>
      </a:accent1>
      <a:accent2>
        <a:srgbClr val="f05047"/>
      </a:accent2>
      <a:accent3>
        <a:srgbClr val="ffd962"/>
      </a:accent3>
      <a:accent4>
        <a:srgbClr val="00b67b"/>
      </a:accent4>
      <a:accent5>
        <a:srgbClr val="0097a7"/>
      </a:accent5>
      <a:accent6>
        <a:srgbClr val="eeff41"/>
      </a:accent6>
      <a:hlink>
        <a:srgbClr val="0097a7"/>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5.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00b67b"/>
      </a:accent1>
      <a:accent2>
        <a:srgbClr val="f05047"/>
      </a:accent2>
      <a:accent3>
        <a:srgbClr val="ffd962"/>
      </a:accent3>
      <a:accent4>
        <a:srgbClr val="00b67b"/>
      </a:accent4>
      <a:accent5>
        <a:srgbClr val="0097a7"/>
      </a:accent5>
      <a:accent6>
        <a:srgbClr val="eeff41"/>
      </a:accent6>
      <a:hlink>
        <a:srgbClr val="0097a7"/>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6.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00b67b"/>
      </a:accent1>
      <a:accent2>
        <a:srgbClr val="f05047"/>
      </a:accent2>
      <a:accent3>
        <a:srgbClr val="ffd962"/>
      </a:accent3>
      <a:accent4>
        <a:srgbClr val="00b67b"/>
      </a:accent4>
      <a:accent5>
        <a:srgbClr val="0097a7"/>
      </a:accent5>
      <a:accent6>
        <a:srgbClr val="eeff41"/>
      </a:accent6>
      <a:hlink>
        <a:srgbClr val="0097a7"/>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7.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00b67b"/>
      </a:accent1>
      <a:accent2>
        <a:srgbClr val="f05047"/>
      </a:accent2>
      <a:accent3>
        <a:srgbClr val="ffd962"/>
      </a:accent3>
      <a:accent4>
        <a:srgbClr val="00b67b"/>
      </a:accent4>
      <a:accent5>
        <a:srgbClr val="0097a7"/>
      </a:accent5>
      <a:accent6>
        <a:srgbClr val="eeff41"/>
      </a:accent6>
      <a:hlink>
        <a:srgbClr val="0097a7"/>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8.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00b67b"/>
      </a:accent1>
      <a:accent2>
        <a:srgbClr val="f05047"/>
      </a:accent2>
      <a:accent3>
        <a:srgbClr val="ffd962"/>
      </a:accent3>
      <a:accent4>
        <a:srgbClr val="00b67b"/>
      </a:accent4>
      <a:accent5>
        <a:srgbClr val="0097a7"/>
      </a:accent5>
      <a:accent6>
        <a:srgbClr val="eeff41"/>
      </a:accent6>
      <a:hlink>
        <a:srgbClr val="0097a7"/>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9.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00b67b"/>
      </a:accent1>
      <a:accent2>
        <a:srgbClr val="f05047"/>
      </a:accent2>
      <a:accent3>
        <a:srgbClr val="ffd962"/>
      </a:accent3>
      <a:accent4>
        <a:srgbClr val="00b67b"/>
      </a:accent4>
      <a:accent5>
        <a:srgbClr val="0097a7"/>
      </a:accent5>
      <a:accent6>
        <a:srgbClr val="eeff41"/>
      </a:accent6>
      <a:hlink>
        <a:srgbClr val="0097a7"/>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3</TotalTime>
  <Application>LibreOffice/24.8.5.2$Linux_X86_64 LibreOffice_project/480$Build-2</Application>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dc:description/>
  <dc:language>en-US</dc:language>
  <cp:lastModifiedBy/>
  <dcterms:modified xsi:type="dcterms:W3CDTF">2025-04-05T01:56:58Z</dcterms:modified>
  <cp:revision>5</cp:revision>
  <dc:subject/>
  <dc:title/>
</cp:coreProperties>
</file>

<file path=docProps/custom.xml><?xml version="1.0" encoding="utf-8"?>
<Properties xmlns="http://schemas.openxmlformats.org/officeDocument/2006/custom-properties" xmlns:vt="http://schemas.openxmlformats.org/officeDocument/2006/docPropsVTypes"/>
</file>